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removePersonalInfoOnSave="1" saveSubsetFonts="1" autoCompressPictures="0">
  <p:sldMasterIdLst>
    <p:sldMasterId id="2147483700" r:id="rId4"/>
  </p:sldMasterIdLst>
  <p:notesMasterIdLst>
    <p:notesMasterId r:id="rId10"/>
  </p:notesMasterIdLst>
  <p:handoutMasterIdLst>
    <p:handoutMasterId r:id="rId11"/>
  </p:handoutMasterIdLst>
  <p:sldIdLst>
    <p:sldId id="257" r:id="rId5"/>
    <p:sldId id="270" r:id="rId6"/>
    <p:sldId id="269" r:id="rId7"/>
    <p:sldId id="278" r:id="rId8"/>
    <p:sldId id="276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C567A"/>
    <a:srgbClr val="0D1D51"/>
    <a:srgbClr val="0072C7"/>
    <a:srgbClr val="6666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0000" autoAdjust="0"/>
    <p:restoredTop sz="86019" autoAdjust="0"/>
  </p:normalViewPr>
  <p:slideViewPr>
    <p:cSldViewPr snapToGrid="0" showGuides="1">
      <p:cViewPr>
        <p:scale>
          <a:sx n="58" d="100"/>
          <a:sy n="58" d="100"/>
        </p:scale>
        <p:origin x="1005" y="46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413"/>
    </p:cViewPr>
  </p:sorterViewPr>
  <p:notesViewPr>
    <p:cSldViewPr snapToGrid="0">
      <p:cViewPr varScale="1">
        <p:scale>
          <a:sx n="60" d="100"/>
          <a:sy n="60" d="100"/>
        </p:scale>
        <p:origin x="2424" y="19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presProps" Target="presProp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handoutMaster" Target="handoutMasters/handoutMaster1.xml"/><Relationship Id="rId5" Type="http://schemas.openxmlformats.org/officeDocument/2006/relationships/slide" Target="slides/slide1.xml"/><Relationship Id="rId15" Type="http://schemas.openxmlformats.org/officeDocument/2006/relationships/tableStyles" Target="tableStyles.xml"/><Relationship Id="rId10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C151B4DD-15C8-4661-884B-618628EC128E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678A688-EE94-44BF-A9B6-FD51CF6D64EF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FF50357-9784-4A90-96B4-0B331B4230FA}" type="datetimeFigureOut">
              <a:rPr lang="en-US" smtClean="0"/>
              <a:t>10/20/2019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7CB2C68-562A-4D2A-9890-4436EDCEC7A9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041883F-BA65-4049-B6C2-7C1A5A6D0869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6150802-3B37-42FB-BECC-88074371FEF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6807939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png>
</file>

<file path=ppt/media/image10.png>
</file>

<file path=ppt/media/image11.png>
</file>

<file path=ppt/media/image12.png>
</file>

<file path=ppt/media/image13.jpeg>
</file>

<file path=ppt/media/image14.png>
</file>

<file path=ppt/media/image15.png>
</file>

<file path=ppt/media/image16.png>
</file>

<file path=ppt/media/image17.png>
</file>

<file path=ppt/media/image18.png>
</file>

<file path=ppt/media/image19.jpg>
</file>

<file path=ppt/media/image2.png>
</file>

<file path=ppt/media/image20.png>
</file>

<file path=ppt/media/image3.png>
</file>

<file path=ppt/media/image4.svg>
</file>

<file path=ppt/media/image5.png>
</file>

<file path=ppt/media/image6.sv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noProof="0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AEFB4FA-E877-413E-B608-88789D806C57}" type="datetimeFigureOut">
              <a:rPr lang="en-US" noProof="0" smtClean="0"/>
              <a:t>10/20/2019</a:t>
            </a:fld>
            <a:endParaRPr lang="en-US" noProof="0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noProof="0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noProof="0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336304E-FDE3-4B4F-A3B7-EBE87F3FA5E2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40851386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336304E-FDE3-4B4F-A3B7-EBE87F3FA5E2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553094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336304E-FDE3-4B4F-A3B7-EBE87F3FA5E2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80789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336304E-FDE3-4B4F-A3B7-EBE87F3FA5E2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139885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336304E-FDE3-4B4F-A3B7-EBE87F3FA5E2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686505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336304E-FDE3-4B4F-A3B7-EBE87F3FA5E2}" type="slidenum">
              <a:rPr lang="en-US" noProof="0" smtClean="0"/>
              <a:t>5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32359081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7" Type="http://schemas.openxmlformats.org/officeDocument/2006/relationships/image" Target="../media/image6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3E05C4-07A7-4776-A76B-65A40751A0CB}" type="datetimeFigureOut">
              <a:rPr lang="en-US" smtClean="0"/>
              <a:t>10/20/2019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0486FD-2FC2-4749-B63E-9BC85597241D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D095345-7F6B-46B6-B5B1-A3B69F70A314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4D798F06-CBED-43CF-A3EE-19C356A52BEA}"/>
              </a:ext>
            </a:extLst>
          </p:cNvPr>
          <p:cNvSpPr/>
          <p:nvPr userDrawn="1"/>
        </p:nvSpPr>
        <p:spPr>
          <a:xfrm>
            <a:off x="754010" y="708293"/>
            <a:ext cx="5334029" cy="5334029"/>
          </a:xfrm>
          <a:prstGeom prst="ellipse">
            <a:avLst/>
          </a:prstGeom>
          <a:solidFill>
            <a:schemeClr val="bg1">
              <a:alpha val="1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36FF96EF-8567-4A30-93F5-0CE84C311839}"/>
              </a:ext>
            </a:extLst>
          </p:cNvPr>
          <p:cNvGrpSpPr/>
          <p:nvPr userDrawn="1"/>
        </p:nvGrpSpPr>
        <p:grpSpPr>
          <a:xfrm>
            <a:off x="-1728305" y="-2049517"/>
            <a:ext cx="8917229" cy="10769768"/>
            <a:chOff x="11114088" y="2241550"/>
            <a:chExt cx="1905000" cy="2354263"/>
          </a:xfrm>
          <a:solidFill>
            <a:schemeClr val="bg1">
              <a:alpha val="16000"/>
            </a:schemeClr>
          </a:solidFill>
        </p:grpSpPr>
        <p:sp>
          <p:nvSpPr>
            <p:cNvPr id="10" name="Freeform 5">
              <a:extLst>
                <a:ext uri="{FF2B5EF4-FFF2-40B4-BE49-F238E27FC236}">
                  <a16:creationId xmlns:a16="http://schemas.microsoft.com/office/drawing/2014/main" id="{F82D79AB-780E-4B52-B0FE-F8902C8EC575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14088" y="2241550"/>
              <a:ext cx="1905000" cy="2354263"/>
            </a:xfrm>
            <a:custGeom>
              <a:avLst/>
              <a:gdLst>
                <a:gd name="T0" fmla="*/ 0 w 447"/>
                <a:gd name="T1" fmla="*/ 264 h 553"/>
                <a:gd name="T2" fmla="*/ 141 w 447"/>
                <a:gd name="T3" fmla="*/ 48 h 553"/>
                <a:gd name="T4" fmla="*/ 414 w 447"/>
                <a:gd name="T5" fmla="*/ 67 h 553"/>
                <a:gd name="T6" fmla="*/ 438 w 447"/>
                <a:gd name="T7" fmla="*/ 98 h 553"/>
                <a:gd name="T8" fmla="*/ 391 w 447"/>
                <a:gd name="T9" fmla="*/ 111 h 553"/>
                <a:gd name="T10" fmla="*/ 94 w 447"/>
                <a:gd name="T11" fmla="*/ 149 h 553"/>
                <a:gd name="T12" fmla="*/ 107 w 447"/>
                <a:gd name="T13" fmla="*/ 424 h 553"/>
                <a:gd name="T14" fmla="*/ 383 w 447"/>
                <a:gd name="T15" fmla="*/ 453 h 553"/>
                <a:gd name="T16" fmla="*/ 393 w 447"/>
                <a:gd name="T17" fmla="*/ 446 h 553"/>
                <a:gd name="T18" fmla="*/ 433 w 447"/>
                <a:gd name="T19" fmla="*/ 449 h 553"/>
                <a:gd name="T20" fmla="*/ 421 w 447"/>
                <a:gd name="T21" fmla="*/ 485 h 553"/>
                <a:gd name="T22" fmla="*/ 194 w 447"/>
                <a:gd name="T23" fmla="*/ 531 h 553"/>
                <a:gd name="T24" fmla="*/ 0 w 447"/>
                <a:gd name="T25" fmla="*/ 264 h 5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47" h="553">
                  <a:moveTo>
                    <a:pt x="0" y="264"/>
                  </a:moveTo>
                  <a:cubicBezTo>
                    <a:pt x="5" y="176"/>
                    <a:pt x="49" y="96"/>
                    <a:pt x="141" y="48"/>
                  </a:cubicBezTo>
                  <a:cubicBezTo>
                    <a:pt x="235" y="0"/>
                    <a:pt x="327" y="9"/>
                    <a:pt x="414" y="67"/>
                  </a:cubicBezTo>
                  <a:cubicBezTo>
                    <a:pt x="425" y="75"/>
                    <a:pt x="439" y="82"/>
                    <a:pt x="438" y="98"/>
                  </a:cubicBezTo>
                  <a:cubicBezTo>
                    <a:pt x="437" y="120"/>
                    <a:pt x="413" y="127"/>
                    <a:pt x="391" y="111"/>
                  </a:cubicBezTo>
                  <a:cubicBezTo>
                    <a:pt x="294" y="40"/>
                    <a:pt x="166" y="56"/>
                    <a:pt x="94" y="149"/>
                  </a:cubicBezTo>
                  <a:cubicBezTo>
                    <a:pt x="30" y="231"/>
                    <a:pt x="36" y="349"/>
                    <a:pt x="107" y="424"/>
                  </a:cubicBezTo>
                  <a:cubicBezTo>
                    <a:pt x="180" y="502"/>
                    <a:pt x="296" y="514"/>
                    <a:pt x="383" y="453"/>
                  </a:cubicBezTo>
                  <a:cubicBezTo>
                    <a:pt x="386" y="451"/>
                    <a:pt x="390" y="449"/>
                    <a:pt x="393" y="446"/>
                  </a:cubicBezTo>
                  <a:cubicBezTo>
                    <a:pt x="407" y="433"/>
                    <a:pt x="420" y="433"/>
                    <a:pt x="433" y="449"/>
                  </a:cubicBezTo>
                  <a:cubicBezTo>
                    <a:pt x="447" y="467"/>
                    <a:pt x="433" y="477"/>
                    <a:pt x="421" y="485"/>
                  </a:cubicBezTo>
                  <a:cubicBezTo>
                    <a:pt x="353" y="537"/>
                    <a:pt x="277" y="553"/>
                    <a:pt x="194" y="531"/>
                  </a:cubicBezTo>
                  <a:cubicBezTo>
                    <a:pt x="79" y="501"/>
                    <a:pt x="1" y="397"/>
                    <a:pt x="0" y="2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11" name="Freeform 6">
              <a:extLst>
                <a:ext uri="{FF2B5EF4-FFF2-40B4-BE49-F238E27FC236}">
                  <a16:creationId xmlns:a16="http://schemas.microsoft.com/office/drawing/2014/main" id="{6F891D42-6D4F-4789-BD8B-9BFC8B7F8EDD}"/>
                </a:ext>
              </a:extLst>
            </p:cNvPr>
            <p:cNvSpPr>
              <a:spLocks/>
            </p:cNvSpPr>
            <p:nvPr/>
          </p:nvSpPr>
          <p:spPr bwMode="auto">
            <a:xfrm>
              <a:off x="11412538" y="2590800"/>
              <a:ext cx="835025" cy="1673225"/>
            </a:xfrm>
            <a:custGeom>
              <a:avLst/>
              <a:gdLst>
                <a:gd name="T0" fmla="*/ 0 w 196"/>
                <a:gd name="T1" fmla="*/ 198 h 393"/>
                <a:gd name="T2" fmla="*/ 157 w 196"/>
                <a:gd name="T3" fmla="*/ 8 h 393"/>
                <a:gd name="T4" fmla="*/ 192 w 196"/>
                <a:gd name="T5" fmla="*/ 22 h 393"/>
                <a:gd name="T6" fmla="*/ 167 w 196"/>
                <a:gd name="T7" fmla="*/ 56 h 393"/>
                <a:gd name="T8" fmla="*/ 48 w 196"/>
                <a:gd name="T9" fmla="*/ 198 h 393"/>
                <a:gd name="T10" fmla="*/ 170 w 196"/>
                <a:gd name="T11" fmla="*/ 339 h 393"/>
                <a:gd name="T12" fmla="*/ 193 w 196"/>
                <a:gd name="T13" fmla="*/ 372 h 393"/>
                <a:gd name="T14" fmla="*/ 160 w 196"/>
                <a:gd name="T15" fmla="*/ 387 h 393"/>
                <a:gd name="T16" fmla="*/ 0 w 196"/>
                <a:gd name="T17" fmla="*/ 198 h 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6" h="393">
                  <a:moveTo>
                    <a:pt x="0" y="198"/>
                  </a:moveTo>
                  <a:cubicBezTo>
                    <a:pt x="0" y="103"/>
                    <a:pt x="64" y="26"/>
                    <a:pt x="157" y="8"/>
                  </a:cubicBezTo>
                  <a:cubicBezTo>
                    <a:pt x="171" y="6"/>
                    <a:pt x="188" y="0"/>
                    <a:pt x="192" y="22"/>
                  </a:cubicBezTo>
                  <a:cubicBezTo>
                    <a:pt x="196" y="41"/>
                    <a:pt x="190" y="52"/>
                    <a:pt x="167" y="56"/>
                  </a:cubicBezTo>
                  <a:cubicBezTo>
                    <a:pt x="95" y="70"/>
                    <a:pt x="47" y="129"/>
                    <a:pt x="48" y="198"/>
                  </a:cubicBezTo>
                  <a:cubicBezTo>
                    <a:pt x="48" y="267"/>
                    <a:pt x="97" y="325"/>
                    <a:pt x="170" y="339"/>
                  </a:cubicBezTo>
                  <a:cubicBezTo>
                    <a:pt x="191" y="343"/>
                    <a:pt x="195" y="354"/>
                    <a:pt x="193" y="372"/>
                  </a:cubicBezTo>
                  <a:cubicBezTo>
                    <a:pt x="190" y="393"/>
                    <a:pt x="174" y="389"/>
                    <a:pt x="160" y="387"/>
                  </a:cubicBezTo>
                  <a:cubicBezTo>
                    <a:pt x="70" y="375"/>
                    <a:pt x="0" y="293"/>
                    <a:pt x="0" y="19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</p:grpSp>
      <p:pic>
        <p:nvPicPr>
          <p:cNvPr id="12" name="Picture 11">
            <a:extLst>
              <a:ext uri="{FF2B5EF4-FFF2-40B4-BE49-F238E27FC236}">
                <a16:creationId xmlns:a16="http://schemas.microsoft.com/office/drawing/2014/main" id="{E604074B-50D0-4D36-A41E-07C76FFBEC1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015850" y="391862"/>
            <a:ext cx="1745251" cy="673365"/>
          </a:xfrm>
          <a:prstGeom prst="rect">
            <a:avLst/>
          </a:prstGeom>
        </p:spPr>
      </p:pic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8A55AFEA-91C2-4E3C-9E20-74B1B75D81BD}"/>
              </a:ext>
            </a:extLst>
          </p:cNvPr>
          <p:cNvCxnSpPr/>
          <p:nvPr userDrawn="1"/>
        </p:nvCxnSpPr>
        <p:spPr>
          <a:xfrm>
            <a:off x="6469778" y="4233582"/>
            <a:ext cx="2532336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81940274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51F27F-98F9-A147-8986-34441C7B752D}" type="datetime1">
              <a:rPr lang="en-US" noProof="0" smtClean="0"/>
              <a:t>10/20/2019</a:t>
            </a:fld>
            <a:endParaRPr lang="en-US" noProof="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noProof="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C71654-96A5-4280-94F3-931C61A9F92C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463842272"/>
      </p:ext>
    </p:extLst>
  </p:cSld>
  <p:clrMapOvr>
    <a:masterClrMapping/>
  </p:clrMapOvr>
  <p:hf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51F27F-98F9-A147-8986-34441C7B752D}" type="datetime1">
              <a:rPr lang="en-US" noProof="0" smtClean="0"/>
              <a:t>10/20/2019</a:t>
            </a:fld>
            <a:endParaRPr lang="en-US" noProof="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noProof="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C71654-96A5-4280-94F3-931C61A9F92C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4063599096"/>
      </p:ext>
    </p:extLst>
  </p:cSld>
  <p:clrMapOvr>
    <a:masterClrMapping/>
  </p:clrMapOvr>
  <p:hf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Slide_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56FD49-C258-4333-9422-358C976A341C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343650" y="2173288"/>
            <a:ext cx="5143500" cy="2090808"/>
          </a:xfrm>
        </p:spPr>
        <p:txBody>
          <a:bodyPr anchor="b">
            <a:noAutofit/>
          </a:bodyPr>
          <a:lstStyle>
            <a:lvl1pPr algn="l">
              <a:defRPr sz="5400" b="1" cap="all" baseline="0">
                <a:solidFill>
                  <a:schemeClr val="accent4"/>
                </a:solidFill>
                <a:latin typeface="+mj-lt"/>
              </a:defRPr>
            </a:lvl1pPr>
          </a:lstStyle>
          <a:p>
            <a:r>
              <a:rPr lang="en-US" noProof="0" dirty="0"/>
              <a:t>Title comes here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9758E15-A93D-4FB9-843D-1490E27A151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343650" y="4279971"/>
            <a:ext cx="5143500" cy="503167"/>
          </a:xfrm>
        </p:spPr>
        <p:txBody>
          <a:bodyPr>
            <a:noAutofit/>
          </a:bodyPr>
          <a:lstStyle>
            <a:lvl1pPr marL="0" indent="0" algn="l">
              <a:buNone/>
              <a:defRPr sz="1800" b="0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  <a:endParaRPr lang="en-US" noProof="0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BCCC559D-0EC3-432C-B397-6897B366DF36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10812" y="728545"/>
            <a:ext cx="5305661" cy="5305661"/>
          </a:xfrm>
          <a:prstGeom prst="ellipse">
            <a:avLst/>
          </a:prstGeom>
          <a:solidFill>
            <a:schemeClr val="bg2"/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0DC2055F-AE3F-46BE-B57E-A0F1A86D1C36}"/>
              </a:ext>
            </a:extLst>
          </p:cNvPr>
          <p:cNvGrpSpPr/>
          <p:nvPr userDrawn="1"/>
        </p:nvGrpSpPr>
        <p:grpSpPr>
          <a:xfrm>
            <a:off x="-1728305" y="-2049517"/>
            <a:ext cx="8917229" cy="10769768"/>
            <a:chOff x="11114088" y="2241550"/>
            <a:chExt cx="1905000" cy="2354263"/>
          </a:xfrm>
          <a:solidFill>
            <a:schemeClr val="bg2">
              <a:alpha val="91000"/>
            </a:schemeClr>
          </a:solidFill>
        </p:grpSpPr>
        <p:sp>
          <p:nvSpPr>
            <p:cNvPr id="15" name="Freeform 5">
              <a:extLst>
                <a:ext uri="{FF2B5EF4-FFF2-40B4-BE49-F238E27FC236}">
                  <a16:creationId xmlns:a16="http://schemas.microsoft.com/office/drawing/2014/main" id="{C98EF042-A3B8-406D-BC16-153A989F571A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14088" y="2241550"/>
              <a:ext cx="1905000" cy="2354263"/>
            </a:xfrm>
            <a:custGeom>
              <a:avLst/>
              <a:gdLst>
                <a:gd name="T0" fmla="*/ 0 w 447"/>
                <a:gd name="T1" fmla="*/ 264 h 553"/>
                <a:gd name="T2" fmla="*/ 141 w 447"/>
                <a:gd name="T3" fmla="*/ 48 h 553"/>
                <a:gd name="T4" fmla="*/ 414 w 447"/>
                <a:gd name="T5" fmla="*/ 67 h 553"/>
                <a:gd name="T6" fmla="*/ 438 w 447"/>
                <a:gd name="T7" fmla="*/ 98 h 553"/>
                <a:gd name="T8" fmla="*/ 391 w 447"/>
                <a:gd name="T9" fmla="*/ 111 h 553"/>
                <a:gd name="T10" fmla="*/ 94 w 447"/>
                <a:gd name="T11" fmla="*/ 149 h 553"/>
                <a:gd name="T12" fmla="*/ 107 w 447"/>
                <a:gd name="T13" fmla="*/ 424 h 553"/>
                <a:gd name="T14" fmla="*/ 383 w 447"/>
                <a:gd name="T15" fmla="*/ 453 h 553"/>
                <a:gd name="T16" fmla="*/ 393 w 447"/>
                <a:gd name="T17" fmla="*/ 446 h 553"/>
                <a:gd name="T18" fmla="*/ 433 w 447"/>
                <a:gd name="T19" fmla="*/ 449 h 553"/>
                <a:gd name="T20" fmla="*/ 421 w 447"/>
                <a:gd name="T21" fmla="*/ 485 h 553"/>
                <a:gd name="T22" fmla="*/ 194 w 447"/>
                <a:gd name="T23" fmla="*/ 531 h 553"/>
                <a:gd name="T24" fmla="*/ 0 w 447"/>
                <a:gd name="T25" fmla="*/ 264 h 5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47" h="553">
                  <a:moveTo>
                    <a:pt x="0" y="264"/>
                  </a:moveTo>
                  <a:cubicBezTo>
                    <a:pt x="5" y="176"/>
                    <a:pt x="49" y="96"/>
                    <a:pt x="141" y="48"/>
                  </a:cubicBezTo>
                  <a:cubicBezTo>
                    <a:pt x="235" y="0"/>
                    <a:pt x="327" y="9"/>
                    <a:pt x="414" y="67"/>
                  </a:cubicBezTo>
                  <a:cubicBezTo>
                    <a:pt x="425" y="75"/>
                    <a:pt x="439" y="82"/>
                    <a:pt x="438" y="98"/>
                  </a:cubicBezTo>
                  <a:cubicBezTo>
                    <a:pt x="437" y="120"/>
                    <a:pt x="413" y="127"/>
                    <a:pt x="391" y="111"/>
                  </a:cubicBezTo>
                  <a:cubicBezTo>
                    <a:pt x="294" y="40"/>
                    <a:pt x="166" y="56"/>
                    <a:pt x="94" y="149"/>
                  </a:cubicBezTo>
                  <a:cubicBezTo>
                    <a:pt x="30" y="231"/>
                    <a:pt x="36" y="349"/>
                    <a:pt x="107" y="424"/>
                  </a:cubicBezTo>
                  <a:cubicBezTo>
                    <a:pt x="180" y="502"/>
                    <a:pt x="296" y="514"/>
                    <a:pt x="383" y="453"/>
                  </a:cubicBezTo>
                  <a:cubicBezTo>
                    <a:pt x="386" y="451"/>
                    <a:pt x="390" y="449"/>
                    <a:pt x="393" y="446"/>
                  </a:cubicBezTo>
                  <a:cubicBezTo>
                    <a:pt x="407" y="433"/>
                    <a:pt x="420" y="433"/>
                    <a:pt x="433" y="449"/>
                  </a:cubicBezTo>
                  <a:cubicBezTo>
                    <a:pt x="447" y="467"/>
                    <a:pt x="433" y="477"/>
                    <a:pt x="421" y="485"/>
                  </a:cubicBezTo>
                  <a:cubicBezTo>
                    <a:pt x="353" y="537"/>
                    <a:pt x="277" y="553"/>
                    <a:pt x="194" y="531"/>
                  </a:cubicBezTo>
                  <a:cubicBezTo>
                    <a:pt x="79" y="501"/>
                    <a:pt x="1" y="397"/>
                    <a:pt x="0" y="2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16" name="Freeform 6">
              <a:extLst>
                <a:ext uri="{FF2B5EF4-FFF2-40B4-BE49-F238E27FC236}">
                  <a16:creationId xmlns:a16="http://schemas.microsoft.com/office/drawing/2014/main" id="{68E5FAC9-A660-4D7A-AC84-0A7C8CC3BB65}"/>
                </a:ext>
              </a:extLst>
            </p:cNvPr>
            <p:cNvSpPr>
              <a:spLocks/>
            </p:cNvSpPr>
            <p:nvPr/>
          </p:nvSpPr>
          <p:spPr bwMode="auto">
            <a:xfrm>
              <a:off x="11412538" y="2590800"/>
              <a:ext cx="835025" cy="1673225"/>
            </a:xfrm>
            <a:custGeom>
              <a:avLst/>
              <a:gdLst>
                <a:gd name="T0" fmla="*/ 0 w 196"/>
                <a:gd name="T1" fmla="*/ 198 h 393"/>
                <a:gd name="T2" fmla="*/ 157 w 196"/>
                <a:gd name="T3" fmla="*/ 8 h 393"/>
                <a:gd name="T4" fmla="*/ 192 w 196"/>
                <a:gd name="T5" fmla="*/ 22 h 393"/>
                <a:gd name="T6" fmla="*/ 167 w 196"/>
                <a:gd name="T7" fmla="*/ 56 h 393"/>
                <a:gd name="T8" fmla="*/ 48 w 196"/>
                <a:gd name="T9" fmla="*/ 198 h 393"/>
                <a:gd name="T10" fmla="*/ 170 w 196"/>
                <a:gd name="T11" fmla="*/ 339 h 393"/>
                <a:gd name="T12" fmla="*/ 193 w 196"/>
                <a:gd name="T13" fmla="*/ 372 h 393"/>
                <a:gd name="T14" fmla="*/ 160 w 196"/>
                <a:gd name="T15" fmla="*/ 387 h 393"/>
                <a:gd name="T16" fmla="*/ 0 w 196"/>
                <a:gd name="T17" fmla="*/ 198 h 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6" h="393">
                  <a:moveTo>
                    <a:pt x="0" y="198"/>
                  </a:moveTo>
                  <a:cubicBezTo>
                    <a:pt x="0" y="103"/>
                    <a:pt x="64" y="26"/>
                    <a:pt x="157" y="8"/>
                  </a:cubicBezTo>
                  <a:cubicBezTo>
                    <a:pt x="171" y="6"/>
                    <a:pt x="188" y="0"/>
                    <a:pt x="192" y="22"/>
                  </a:cubicBezTo>
                  <a:cubicBezTo>
                    <a:pt x="196" y="41"/>
                    <a:pt x="190" y="52"/>
                    <a:pt x="167" y="56"/>
                  </a:cubicBezTo>
                  <a:cubicBezTo>
                    <a:pt x="95" y="70"/>
                    <a:pt x="47" y="129"/>
                    <a:pt x="48" y="198"/>
                  </a:cubicBezTo>
                  <a:cubicBezTo>
                    <a:pt x="48" y="267"/>
                    <a:pt x="97" y="325"/>
                    <a:pt x="170" y="339"/>
                  </a:cubicBezTo>
                  <a:cubicBezTo>
                    <a:pt x="191" y="343"/>
                    <a:pt x="195" y="354"/>
                    <a:pt x="193" y="372"/>
                  </a:cubicBezTo>
                  <a:cubicBezTo>
                    <a:pt x="190" y="393"/>
                    <a:pt x="174" y="389"/>
                    <a:pt x="160" y="387"/>
                  </a:cubicBezTo>
                  <a:cubicBezTo>
                    <a:pt x="70" y="375"/>
                    <a:pt x="0" y="293"/>
                    <a:pt x="0" y="19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</p:grpSp>
      <p:pic>
        <p:nvPicPr>
          <p:cNvPr id="9" name="Picture 8">
            <a:extLst>
              <a:ext uri="{FF2B5EF4-FFF2-40B4-BE49-F238E27FC236}">
                <a16:creationId xmlns:a16="http://schemas.microsoft.com/office/drawing/2014/main" id="{4FE28ACC-E44C-4381-B768-0310810E78D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372999" y="1312605"/>
            <a:ext cx="1745251" cy="673365"/>
          </a:xfrm>
          <a:prstGeom prst="rect">
            <a:avLst/>
          </a:prstGeom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819AFA09-F4B1-493D-BCAD-FF30C20CD1AA}"/>
              </a:ext>
            </a:extLst>
          </p:cNvPr>
          <p:cNvCxnSpPr/>
          <p:nvPr userDrawn="1"/>
        </p:nvCxnSpPr>
        <p:spPr>
          <a:xfrm>
            <a:off x="6469778" y="4233582"/>
            <a:ext cx="2532336" cy="0"/>
          </a:xfrm>
          <a:prstGeom prst="line">
            <a:avLst/>
          </a:prstGeom>
          <a:ln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9922039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and Content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EE9886-36F0-4E06-A3A6-D8F00B0665A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8960" y="1825625"/>
            <a:ext cx="4914189" cy="4351338"/>
          </a:xfrm>
        </p:spPr>
        <p:txBody>
          <a:bodyPr lIns="0" tIns="0" rIns="0" bIns="0">
            <a:no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US" noProof="0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6627016-BFC4-46D4-89DB-F72E3C3461EC}"/>
              </a:ext>
            </a:extLst>
          </p:cNvPr>
          <p:cNvSpPr/>
          <p:nvPr userDrawn="1"/>
        </p:nvSpPr>
        <p:spPr>
          <a:xfrm rot="10800000">
            <a:off x="515938" y="-16721"/>
            <a:ext cx="1258618" cy="110506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>
              <a:solidFill>
                <a:schemeClr val="bg1"/>
              </a:solidFill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76C557E-B5A7-4416-BCC0-5743550BF15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72046" y="6261436"/>
            <a:ext cx="1073019" cy="414000"/>
          </a:xfrm>
          <a:prstGeom prst="rect">
            <a:avLst/>
          </a:prstGeom>
        </p:spPr>
      </p:pic>
      <p:grpSp>
        <p:nvGrpSpPr>
          <p:cNvPr id="10" name="Group 9">
            <a:extLst>
              <a:ext uri="{FF2B5EF4-FFF2-40B4-BE49-F238E27FC236}">
                <a16:creationId xmlns:a16="http://schemas.microsoft.com/office/drawing/2014/main" id="{42E17FB3-B5C4-4B3A-A57B-C6493A9D0C66}"/>
              </a:ext>
            </a:extLst>
          </p:cNvPr>
          <p:cNvGrpSpPr/>
          <p:nvPr userDrawn="1"/>
        </p:nvGrpSpPr>
        <p:grpSpPr>
          <a:xfrm rot="8650774">
            <a:off x="5037655" y="4336093"/>
            <a:ext cx="1905000" cy="2354263"/>
            <a:chOff x="11114088" y="2241550"/>
            <a:chExt cx="1905000" cy="2354263"/>
          </a:xfrm>
          <a:solidFill>
            <a:schemeClr val="bg2"/>
          </a:solidFill>
        </p:grpSpPr>
        <p:sp>
          <p:nvSpPr>
            <p:cNvPr id="11" name="Freeform 5">
              <a:extLst>
                <a:ext uri="{FF2B5EF4-FFF2-40B4-BE49-F238E27FC236}">
                  <a16:creationId xmlns:a16="http://schemas.microsoft.com/office/drawing/2014/main" id="{DCA6C454-F761-4265-BB5E-DFD947CC3592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14088" y="2241550"/>
              <a:ext cx="1905000" cy="2354263"/>
            </a:xfrm>
            <a:custGeom>
              <a:avLst/>
              <a:gdLst>
                <a:gd name="T0" fmla="*/ 0 w 447"/>
                <a:gd name="T1" fmla="*/ 264 h 553"/>
                <a:gd name="T2" fmla="*/ 141 w 447"/>
                <a:gd name="T3" fmla="*/ 48 h 553"/>
                <a:gd name="T4" fmla="*/ 414 w 447"/>
                <a:gd name="T5" fmla="*/ 67 h 553"/>
                <a:gd name="T6" fmla="*/ 438 w 447"/>
                <a:gd name="T7" fmla="*/ 98 h 553"/>
                <a:gd name="T8" fmla="*/ 391 w 447"/>
                <a:gd name="T9" fmla="*/ 111 h 553"/>
                <a:gd name="T10" fmla="*/ 94 w 447"/>
                <a:gd name="T11" fmla="*/ 149 h 553"/>
                <a:gd name="T12" fmla="*/ 107 w 447"/>
                <a:gd name="T13" fmla="*/ 424 h 553"/>
                <a:gd name="T14" fmla="*/ 383 w 447"/>
                <a:gd name="T15" fmla="*/ 453 h 553"/>
                <a:gd name="T16" fmla="*/ 393 w 447"/>
                <a:gd name="T17" fmla="*/ 446 h 553"/>
                <a:gd name="T18" fmla="*/ 433 w 447"/>
                <a:gd name="T19" fmla="*/ 449 h 553"/>
                <a:gd name="T20" fmla="*/ 421 w 447"/>
                <a:gd name="T21" fmla="*/ 485 h 553"/>
                <a:gd name="T22" fmla="*/ 194 w 447"/>
                <a:gd name="T23" fmla="*/ 531 h 553"/>
                <a:gd name="T24" fmla="*/ 0 w 447"/>
                <a:gd name="T25" fmla="*/ 264 h 5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47" h="553">
                  <a:moveTo>
                    <a:pt x="0" y="264"/>
                  </a:moveTo>
                  <a:cubicBezTo>
                    <a:pt x="5" y="176"/>
                    <a:pt x="49" y="96"/>
                    <a:pt x="141" y="48"/>
                  </a:cubicBezTo>
                  <a:cubicBezTo>
                    <a:pt x="235" y="0"/>
                    <a:pt x="327" y="9"/>
                    <a:pt x="414" y="67"/>
                  </a:cubicBezTo>
                  <a:cubicBezTo>
                    <a:pt x="425" y="75"/>
                    <a:pt x="439" y="82"/>
                    <a:pt x="438" y="98"/>
                  </a:cubicBezTo>
                  <a:cubicBezTo>
                    <a:pt x="437" y="120"/>
                    <a:pt x="413" y="127"/>
                    <a:pt x="391" y="111"/>
                  </a:cubicBezTo>
                  <a:cubicBezTo>
                    <a:pt x="294" y="40"/>
                    <a:pt x="166" y="56"/>
                    <a:pt x="94" y="149"/>
                  </a:cubicBezTo>
                  <a:cubicBezTo>
                    <a:pt x="30" y="231"/>
                    <a:pt x="36" y="349"/>
                    <a:pt x="107" y="424"/>
                  </a:cubicBezTo>
                  <a:cubicBezTo>
                    <a:pt x="180" y="502"/>
                    <a:pt x="296" y="514"/>
                    <a:pt x="383" y="453"/>
                  </a:cubicBezTo>
                  <a:cubicBezTo>
                    <a:pt x="386" y="451"/>
                    <a:pt x="390" y="449"/>
                    <a:pt x="393" y="446"/>
                  </a:cubicBezTo>
                  <a:cubicBezTo>
                    <a:pt x="407" y="433"/>
                    <a:pt x="420" y="433"/>
                    <a:pt x="433" y="449"/>
                  </a:cubicBezTo>
                  <a:cubicBezTo>
                    <a:pt x="447" y="467"/>
                    <a:pt x="433" y="477"/>
                    <a:pt x="421" y="485"/>
                  </a:cubicBezTo>
                  <a:cubicBezTo>
                    <a:pt x="353" y="537"/>
                    <a:pt x="277" y="553"/>
                    <a:pt x="194" y="531"/>
                  </a:cubicBezTo>
                  <a:cubicBezTo>
                    <a:pt x="79" y="501"/>
                    <a:pt x="1" y="397"/>
                    <a:pt x="0" y="2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12" name="Freeform 6">
              <a:extLst>
                <a:ext uri="{FF2B5EF4-FFF2-40B4-BE49-F238E27FC236}">
                  <a16:creationId xmlns:a16="http://schemas.microsoft.com/office/drawing/2014/main" id="{6B853B2F-9E1C-4AC4-9344-8610498D5B52}"/>
                </a:ext>
              </a:extLst>
            </p:cNvPr>
            <p:cNvSpPr>
              <a:spLocks/>
            </p:cNvSpPr>
            <p:nvPr/>
          </p:nvSpPr>
          <p:spPr bwMode="auto">
            <a:xfrm>
              <a:off x="11412538" y="2590800"/>
              <a:ext cx="835025" cy="1673225"/>
            </a:xfrm>
            <a:custGeom>
              <a:avLst/>
              <a:gdLst>
                <a:gd name="T0" fmla="*/ 0 w 196"/>
                <a:gd name="T1" fmla="*/ 198 h 393"/>
                <a:gd name="T2" fmla="*/ 157 w 196"/>
                <a:gd name="T3" fmla="*/ 8 h 393"/>
                <a:gd name="T4" fmla="*/ 192 w 196"/>
                <a:gd name="T5" fmla="*/ 22 h 393"/>
                <a:gd name="T6" fmla="*/ 167 w 196"/>
                <a:gd name="T7" fmla="*/ 56 h 393"/>
                <a:gd name="T8" fmla="*/ 48 w 196"/>
                <a:gd name="T9" fmla="*/ 198 h 393"/>
                <a:gd name="T10" fmla="*/ 170 w 196"/>
                <a:gd name="T11" fmla="*/ 339 h 393"/>
                <a:gd name="T12" fmla="*/ 193 w 196"/>
                <a:gd name="T13" fmla="*/ 372 h 393"/>
                <a:gd name="T14" fmla="*/ 160 w 196"/>
                <a:gd name="T15" fmla="*/ 387 h 393"/>
                <a:gd name="T16" fmla="*/ 0 w 196"/>
                <a:gd name="T17" fmla="*/ 198 h 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6" h="393">
                  <a:moveTo>
                    <a:pt x="0" y="198"/>
                  </a:moveTo>
                  <a:cubicBezTo>
                    <a:pt x="0" y="103"/>
                    <a:pt x="64" y="26"/>
                    <a:pt x="157" y="8"/>
                  </a:cubicBezTo>
                  <a:cubicBezTo>
                    <a:pt x="171" y="6"/>
                    <a:pt x="188" y="0"/>
                    <a:pt x="192" y="22"/>
                  </a:cubicBezTo>
                  <a:cubicBezTo>
                    <a:pt x="196" y="41"/>
                    <a:pt x="190" y="52"/>
                    <a:pt x="167" y="56"/>
                  </a:cubicBezTo>
                  <a:cubicBezTo>
                    <a:pt x="95" y="70"/>
                    <a:pt x="47" y="129"/>
                    <a:pt x="48" y="198"/>
                  </a:cubicBezTo>
                  <a:cubicBezTo>
                    <a:pt x="48" y="267"/>
                    <a:pt x="97" y="325"/>
                    <a:pt x="170" y="339"/>
                  </a:cubicBezTo>
                  <a:cubicBezTo>
                    <a:pt x="191" y="343"/>
                    <a:pt x="195" y="354"/>
                    <a:pt x="193" y="372"/>
                  </a:cubicBezTo>
                  <a:cubicBezTo>
                    <a:pt x="190" y="393"/>
                    <a:pt x="174" y="389"/>
                    <a:pt x="160" y="387"/>
                  </a:cubicBezTo>
                  <a:cubicBezTo>
                    <a:pt x="70" y="375"/>
                    <a:pt x="0" y="293"/>
                    <a:pt x="0" y="19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13" name="Freeform 7">
              <a:extLst>
                <a:ext uri="{FF2B5EF4-FFF2-40B4-BE49-F238E27FC236}">
                  <a16:creationId xmlns:a16="http://schemas.microsoft.com/office/drawing/2014/main" id="{B7FCC84B-2235-4948-8277-8363DFC691A4}"/>
                </a:ext>
              </a:extLst>
            </p:cNvPr>
            <p:cNvSpPr>
              <a:spLocks/>
            </p:cNvSpPr>
            <p:nvPr/>
          </p:nvSpPr>
          <p:spPr bwMode="auto">
            <a:xfrm>
              <a:off x="11728451" y="3071813"/>
              <a:ext cx="306388" cy="719138"/>
            </a:xfrm>
            <a:custGeom>
              <a:avLst/>
              <a:gdLst>
                <a:gd name="T0" fmla="*/ 0 w 72"/>
                <a:gd name="T1" fmla="*/ 84 h 169"/>
                <a:gd name="T2" fmla="*/ 20 w 72"/>
                <a:gd name="T3" fmla="*/ 20 h 169"/>
                <a:gd name="T4" fmla="*/ 42 w 72"/>
                <a:gd name="T5" fmla="*/ 9 h 169"/>
                <a:gd name="T6" fmla="*/ 62 w 72"/>
                <a:gd name="T7" fmla="*/ 44 h 169"/>
                <a:gd name="T8" fmla="*/ 62 w 72"/>
                <a:gd name="T9" fmla="*/ 125 h 169"/>
                <a:gd name="T10" fmla="*/ 43 w 72"/>
                <a:gd name="T11" fmla="*/ 159 h 169"/>
                <a:gd name="T12" fmla="*/ 20 w 72"/>
                <a:gd name="T13" fmla="*/ 148 h 169"/>
                <a:gd name="T14" fmla="*/ 0 w 72"/>
                <a:gd name="T15" fmla="*/ 84 h 1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2" h="169">
                  <a:moveTo>
                    <a:pt x="0" y="84"/>
                  </a:moveTo>
                  <a:cubicBezTo>
                    <a:pt x="2" y="62"/>
                    <a:pt x="6" y="39"/>
                    <a:pt x="20" y="20"/>
                  </a:cubicBezTo>
                  <a:cubicBezTo>
                    <a:pt x="25" y="13"/>
                    <a:pt x="31" y="0"/>
                    <a:pt x="42" y="9"/>
                  </a:cubicBezTo>
                  <a:cubicBezTo>
                    <a:pt x="53" y="18"/>
                    <a:pt x="72" y="25"/>
                    <a:pt x="62" y="44"/>
                  </a:cubicBezTo>
                  <a:cubicBezTo>
                    <a:pt x="47" y="72"/>
                    <a:pt x="47" y="97"/>
                    <a:pt x="62" y="125"/>
                  </a:cubicBezTo>
                  <a:cubicBezTo>
                    <a:pt x="72" y="143"/>
                    <a:pt x="53" y="151"/>
                    <a:pt x="43" y="159"/>
                  </a:cubicBezTo>
                  <a:cubicBezTo>
                    <a:pt x="31" y="169"/>
                    <a:pt x="25" y="156"/>
                    <a:pt x="20" y="148"/>
                  </a:cubicBezTo>
                  <a:cubicBezTo>
                    <a:pt x="6" y="129"/>
                    <a:pt x="2" y="107"/>
                    <a:pt x="0" y="8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</p:grpSp>
      <p:sp>
        <p:nvSpPr>
          <p:cNvPr id="15" name="Oval 14">
            <a:extLst>
              <a:ext uri="{FF2B5EF4-FFF2-40B4-BE49-F238E27FC236}">
                <a16:creationId xmlns:a16="http://schemas.microsoft.com/office/drawing/2014/main" id="{EF515B4A-CB20-4847-8E00-0DD66F1FEBB4}"/>
              </a:ext>
            </a:extLst>
          </p:cNvPr>
          <p:cNvSpPr/>
          <p:nvPr userDrawn="1"/>
        </p:nvSpPr>
        <p:spPr>
          <a:xfrm>
            <a:off x="11371669" y="6409397"/>
            <a:ext cx="280051" cy="280051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996B64B9-1DF0-4EE9-BAB5-72AFA94B9A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3696" y="6455739"/>
            <a:ext cx="294460" cy="187367"/>
          </a:xfrm>
        </p:spPr>
        <p:txBody>
          <a:bodyPr lIns="0" tIns="0" rIns="0" bIns="0"/>
          <a:lstStyle>
            <a:lvl1pPr algn="ctr">
              <a:defRPr sz="900">
                <a:solidFill>
                  <a:schemeClr val="bg1"/>
                </a:solidFill>
                <a:latin typeface="+mn-lt"/>
              </a:defRPr>
            </a:lvl1pPr>
          </a:lstStyle>
          <a:p>
            <a:fld id="{9EC71654-96A5-4280-94F3-931C61A9F92C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26619E66-5354-4D60-8529-27917AC037C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884648" y="0"/>
            <a:ext cx="6307353" cy="5780372"/>
          </a:xfrm>
          <a:custGeom>
            <a:avLst/>
            <a:gdLst>
              <a:gd name="connsiteX0" fmla="*/ 760444 w 6307353"/>
              <a:gd name="connsiteY0" fmla="*/ 0 h 5780372"/>
              <a:gd name="connsiteX1" fmla="*/ 6307353 w 6307353"/>
              <a:gd name="connsiteY1" fmla="*/ 0 h 5780372"/>
              <a:gd name="connsiteX2" fmla="*/ 6307353 w 6307353"/>
              <a:gd name="connsiteY2" fmla="*/ 4515612 h 5780372"/>
              <a:gd name="connsiteX3" fmla="*/ 6110746 w 6307353"/>
              <a:gd name="connsiteY3" fmla="*/ 4731934 h 5780372"/>
              <a:gd name="connsiteX4" fmla="*/ 3579592 w 6307353"/>
              <a:gd name="connsiteY4" fmla="*/ 5780372 h 5780372"/>
              <a:gd name="connsiteX5" fmla="*/ 0 w 6307353"/>
              <a:gd name="connsiteY5" fmla="*/ 2200780 h 5780372"/>
              <a:gd name="connsiteX6" fmla="*/ 611338 w 6307353"/>
              <a:gd name="connsiteY6" fmla="*/ 199396 h 57803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307353" h="5780372">
                <a:moveTo>
                  <a:pt x="760444" y="0"/>
                </a:moveTo>
                <a:lnTo>
                  <a:pt x="6307353" y="0"/>
                </a:lnTo>
                <a:lnTo>
                  <a:pt x="6307353" y="4515612"/>
                </a:lnTo>
                <a:lnTo>
                  <a:pt x="6110746" y="4731934"/>
                </a:lnTo>
                <a:cubicBezTo>
                  <a:pt x="5462967" y="5379713"/>
                  <a:pt x="4568069" y="5780372"/>
                  <a:pt x="3579592" y="5780372"/>
                </a:cubicBezTo>
                <a:cubicBezTo>
                  <a:pt x="1602638" y="5780372"/>
                  <a:pt x="0" y="4177734"/>
                  <a:pt x="0" y="2200780"/>
                </a:cubicBezTo>
                <a:cubicBezTo>
                  <a:pt x="0" y="1459422"/>
                  <a:pt x="225371" y="770703"/>
                  <a:pt x="611338" y="199396"/>
                </a:cubicBezTo>
                <a:close/>
              </a:path>
            </a:pathLst>
          </a:custGeom>
          <a:solidFill>
            <a:schemeClr val="bg2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2E646B4F-6CCB-724C-9D5E-6D57700239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5938" y="499595"/>
            <a:ext cx="4937211" cy="1325563"/>
          </a:xfrm>
        </p:spPr>
        <p:txBody>
          <a:bodyPr lIns="0" tIns="0" rIns="0" bIns="0">
            <a:noAutofit/>
          </a:bodyPr>
          <a:lstStyle>
            <a:lvl1pPr>
              <a:defRPr sz="3200" b="1" cap="all" baseline="0"/>
            </a:lvl1pPr>
          </a:lstStyle>
          <a:p>
            <a:r>
              <a:rPr lang="en-US" noProof="0"/>
              <a:t>Click to edit Master title style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97994730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and Content 0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970CD0-696D-4313-96BA-4AA72C813B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5938" y="499595"/>
            <a:ext cx="4937211" cy="1325563"/>
          </a:xfrm>
        </p:spPr>
        <p:txBody>
          <a:bodyPr lIns="0" tIns="0" rIns="0" bIns="0">
            <a:noAutofit/>
          </a:bodyPr>
          <a:lstStyle>
            <a:lvl1pPr>
              <a:defRPr sz="3200" b="1" cap="all" baseline="0"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EE9886-36F0-4E06-A3A6-D8F00B0665A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8960" y="1825625"/>
            <a:ext cx="4914189" cy="4351338"/>
          </a:xfrm>
        </p:spPr>
        <p:txBody>
          <a:bodyPr lIns="0" tIns="0" rIns="0" bIns="0">
            <a:no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6627016-BFC4-46D4-89DB-F72E3C3461EC}"/>
              </a:ext>
            </a:extLst>
          </p:cNvPr>
          <p:cNvSpPr/>
          <p:nvPr userDrawn="1"/>
        </p:nvSpPr>
        <p:spPr>
          <a:xfrm rot="10800000">
            <a:off x="515938" y="-16721"/>
            <a:ext cx="1258618" cy="110506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>
              <a:solidFill>
                <a:schemeClr val="bg1"/>
              </a:solidFill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76C557E-B5A7-4416-BCC0-5743550BF15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72046" y="6261436"/>
            <a:ext cx="1073019" cy="414000"/>
          </a:xfrm>
          <a:prstGeom prst="rect">
            <a:avLst/>
          </a:prstGeom>
        </p:spPr>
      </p:pic>
      <p:sp>
        <p:nvSpPr>
          <p:cNvPr id="15" name="Oval 14">
            <a:extLst>
              <a:ext uri="{FF2B5EF4-FFF2-40B4-BE49-F238E27FC236}">
                <a16:creationId xmlns:a16="http://schemas.microsoft.com/office/drawing/2014/main" id="{EF515B4A-CB20-4847-8E00-0DD66F1FEBB4}"/>
              </a:ext>
            </a:extLst>
          </p:cNvPr>
          <p:cNvSpPr/>
          <p:nvPr userDrawn="1"/>
        </p:nvSpPr>
        <p:spPr>
          <a:xfrm>
            <a:off x="11371669" y="6409397"/>
            <a:ext cx="280051" cy="280051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996B64B9-1DF0-4EE9-BAB5-72AFA94B9A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3696" y="6455739"/>
            <a:ext cx="294460" cy="187367"/>
          </a:xfrm>
        </p:spPr>
        <p:txBody>
          <a:bodyPr lIns="0" tIns="0" rIns="0" bIns="0"/>
          <a:lstStyle>
            <a:lvl1pPr algn="ctr">
              <a:defRPr sz="900">
                <a:solidFill>
                  <a:schemeClr val="bg1"/>
                </a:solidFill>
                <a:latin typeface="+mn-lt"/>
              </a:defRPr>
            </a:lvl1pPr>
          </a:lstStyle>
          <a:p>
            <a:fld id="{9EC71654-96A5-4280-94F3-931C61A9F92C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9D415693-E2CB-4DB4-B07C-2F96B0CAB302}"/>
              </a:ext>
            </a:extLst>
          </p:cNvPr>
          <p:cNvSpPr/>
          <p:nvPr userDrawn="1"/>
        </p:nvSpPr>
        <p:spPr>
          <a:xfrm>
            <a:off x="7854462" y="988536"/>
            <a:ext cx="4329129" cy="4880927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14C1BF67-E354-4E04-8F94-BABF2B7D1AFB}"/>
              </a:ext>
            </a:extLst>
          </p:cNvPr>
          <p:cNvSpPr/>
          <p:nvPr userDrawn="1"/>
        </p:nvSpPr>
        <p:spPr>
          <a:xfrm>
            <a:off x="5107816" y="633613"/>
            <a:ext cx="5571908" cy="5571906"/>
          </a:xfrm>
          <a:prstGeom prst="ellipse">
            <a:avLst/>
          </a:prstGeom>
          <a:solidFill>
            <a:schemeClr val="bg2">
              <a:alpha val="5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8" name="Picture Placeholder 5">
            <a:extLst>
              <a:ext uri="{FF2B5EF4-FFF2-40B4-BE49-F238E27FC236}">
                <a16:creationId xmlns:a16="http://schemas.microsoft.com/office/drawing/2014/main" id="{FF6AC390-6F85-4B64-AE7A-E8E0D8FC89CF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455212" y="988536"/>
            <a:ext cx="4884848" cy="4884848"/>
          </a:xfrm>
          <a:prstGeom prst="ellipse">
            <a:avLst/>
          </a:prstGeom>
          <a:solidFill>
            <a:schemeClr val="bg1">
              <a:lumMod val="85000"/>
            </a:schemeClr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49823756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_0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86299464-ED20-4919-8B3A-2CFAE8DA2347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BCCC559D-0EC3-432C-B397-6897B366DF36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10812" y="728545"/>
            <a:ext cx="5305661" cy="5305661"/>
          </a:xfrm>
          <a:prstGeom prst="ellipse">
            <a:avLst/>
          </a:prstGeom>
          <a:solidFill>
            <a:schemeClr val="bg2"/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0DC2055F-AE3F-46BE-B57E-A0F1A86D1C36}"/>
              </a:ext>
            </a:extLst>
          </p:cNvPr>
          <p:cNvGrpSpPr/>
          <p:nvPr userDrawn="1"/>
        </p:nvGrpSpPr>
        <p:grpSpPr>
          <a:xfrm>
            <a:off x="-1728305" y="-2049517"/>
            <a:ext cx="8917229" cy="10769768"/>
            <a:chOff x="11114088" y="2241550"/>
            <a:chExt cx="1905000" cy="2354263"/>
          </a:xfrm>
          <a:solidFill>
            <a:schemeClr val="bg1">
              <a:alpha val="16000"/>
            </a:schemeClr>
          </a:solidFill>
        </p:grpSpPr>
        <p:sp>
          <p:nvSpPr>
            <p:cNvPr id="15" name="Freeform 5">
              <a:extLst>
                <a:ext uri="{FF2B5EF4-FFF2-40B4-BE49-F238E27FC236}">
                  <a16:creationId xmlns:a16="http://schemas.microsoft.com/office/drawing/2014/main" id="{C98EF042-A3B8-406D-BC16-153A989F571A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14088" y="2241550"/>
              <a:ext cx="1905000" cy="2354263"/>
            </a:xfrm>
            <a:custGeom>
              <a:avLst/>
              <a:gdLst>
                <a:gd name="T0" fmla="*/ 0 w 447"/>
                <a:gd name="T1" fmla="*/ 264 h 553"/>
                <a:gd name="T2" fmla="*/ 141 w 447"/>
                <a:gd name="T3" fmla="*/ 48 h 553"/>
                <a:gd name="T4" fmla="*/ 414 w 447"/>
                <a:gd name="T5" fmla="*/ 67 h 553"/>
                <a:gd name="T6" fmla="*/ 438 w 447"/>
                <a:gd name="T7" fmla="*/ 98 h 553"/>
                <a:gd name="T8" fmla="*/ 391 w 447"/>
                <a:gd name="T9" fmla="*/ 111 h 553"/>
                <a:gd name="T10" fmla="*/ 94 w 447"/>
                <a:gd name="T11" fmla="*/ 149 h 553"/>
                <a:gd name="T12" fmla="*/ 107 w 447"/>
                <a:gd name="T13" fmla="*/ 424 h 553"/>
                <a:gd name="T14" fmla="*/ 383 w 447"/>
                <a:gd name="T15" fmla="*/ 453 h 553"/>
                <a:gd name="T16" fmla="*/ 393 w 447"/>
                <a:gd name="T17" fmla="*/ 446 h 553"/>
                <a:gd name="T18" fmla="*/ 433 w 447"/>
                <a:gd name="T19" fmla="*/ 449 h 553"/>
                <a:gd name="T20" fmla="*/ 421 w 447"/>
                <a:gd name="T21" fmla="*/ 485 h 553"/>
                <a:gd name="T22" fmla="*/ 194 w 447"/>
                <a:gd name="T23" fmla="*/ 531 h 553"/>
                <a:gd name="T24" fmla="*/ 0 w 447"/>
                <a:gd name="T25" fmla="*/ 264 h 5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47" h="553">
                  <a:moveTo>
                    <a:pt x="0" y="264"/>
                  </a:moveTo>
                  <a:cubicBezTo>
                    <a:pt x="5" y="176"/>
                    <a:pt x="49" y="96"/>
                    <a:pt x="141" y="48"/>
                  </a:cubicBezTo>
                  <a:cubicBezTo>
                    <a:pt x="235" y="0"/>
                    <a:pt x="327" y="9"/>
                    <a:pt x="414" y="67"/>
                  </a:cubicBezTo>
                  <a:cubicBezTo>
                    <a:pt x="425" y="75"/>
                    <a:pt x="439" y="82"/>
                    <a:pt x="438" y="98"/>
                  </a:cubicBezTo>
                  <a:cubicBezTo>
                    <a:pt x="437" y="120"/>
                    <a:pt x="413" y="127"/>
                    <a:pt x="391" y="111"/>
                  </a:cubicBezTo>
                  <a:cubicBezTo>
                    <a:pt x="294" y="40"/>
                    <a:pt x="166" y="56"/>
                    <a:pt x="94" y="149"/>
                  </a:cubicBezTo>
                  <a:cubicBezTo>
                    <a:pt x="30" y="231"/>
                    <a:pt x="36" y="349"/>
                    <a:pt x="107" y="424"/>
                  </a:cubicBezTo>
                  <a:cubicBezTo>
                    <a:pt x="180" y="502"/>
                    <a:pt x="296" y="514"/>
                    <a:pt x="383" y="453"/>
                  </a:cubicBezTo>
                  <a:cubicBezTo>
                    <a:pt x="386" y="451"/>
                    <a:pt x="390" y="449"/>
                    <a:pt x="393" y="446"/>
                  </a:cubicBezTo>
                  <a:cubicBezTo>
                    <a:pt x="407" y="433"/>
                    <a:pt x="420" y="433"/>
                    <a:pt x="433" y="449"/>
                  </a:cubicBezTo>
                  <a:cubicBezTo>
                    <a:pt x="447" y="467"/>
                    <a:pt x="433" y="477"/>
                    <a:pt x="421" y="485"/>
                  </a:cubicBezTo>
                  <a:cubicBezTo>
                    <a:pt x="353" y="537"/>
                    <a:pt x="277" y="553"/>
                    <a:pt x="194" y="531"/>
                  </a:cubicBezTo>
                  <a:cubicBezTo>
                    <a:pt x="79" y="501"/>
                    <a:pt x="1" y="397"/>
                    <a:pt x="0" y="2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16" name="Freeform 6">
              <a:extLst>
                <a:ext uri="{FF2B5EF4-FFF2-40B4-BE49-F238E27FC236}">
                  <a16:creationId xmlns:a16="http://schemas.microsoft.com/office/drawing/2014/main" id="{68E5FAC9-A660-4D7A-AC84-0A7C8CC3BB65}"/>
                </a:ext>
              </a:extLst>
            </p:cNvPr>
            <p:cNvSpPr>
              <a:spLocks/>
            </p:cNvSpPr>
            <p:nvPr/>
          </p:nvSpPr>
          <p:spPr bwMode="auto">
            <a:xfrm>
              <a:off x="11412538" y="2590800"/>
              <a:ext cx="835025" cy="1673225"/>
            </a:xfrm>
            <a:custGeom>
              <a:avLst/>
              <a:gdLst>
                <a:gd name="T0" fmla="*/ 0 w 196"/>
                <a:gd name="T1" fmla="*/ 198 h 393"/>
                <a:gd name="T2" fmla="*/ 157 w 196"/>
                <a:gd name="T3" fmla="*/ 8 h 393"/>
                <a:gd name="T4" fmla="*/ 192 w 196"/>
                <a:gd name="T5" fmla="*/ 22 h 393"/>
                <a:gd name="T6" fmla="*/ 167 w 196"/>
                <a:gd name="T7" fmla="*/ 56 h 393"/>
                <a:gd name="T8" fmla="*/ 48 w 196"/>
                <a:gd name="T9" fmla="*/ 198 h 393"/>
                <a:gd name="T10" fmla="*/ 170 w 196"/>
                <a:gd name="T11" fmla="*/ 339 h 393"/>
                <a:gd name="T12" fmla="*/ 193 w 196"/>
                <a:gd name="T13" fmla="*/ 372 h 393"/>
                <a:gd name="T14" fmla="*/ 160 w 196"/>
                <a:gd name="T15" fmla="*/ 387 h 393"/>
                <a:gd name="T16" fmla="*/ 0 w 196"/>
                <a:gd name="T17" fmla="*/ 198 h 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6" h="393">
                  <a:moveTo>
                    <a:pt x="0" y="198"/>
                  </a:moveTo>
                  <a:cubicBezTo>
                    <a:pt x="0" y="103"/>
                    <a:pt x="64" y="26"/>
                    <a:pt x="157" y="8"/>
                  </a:cubicBezTo>
                  <a:cubicBezTo>
                    <a:pt x="171" y="6"/>
                    <a:pt x="188" y="0"/>
                    <a:pt x="192" y="22"/>
                  </a:cubicBezTo>
                  <a:cubicBezTo>
                    <a:pt x="196" y="41"/>
                    <a:pt x="190" y="52"/>
                    <a:pt x="167" y="56"/>
                  </a:cubicBezTo>
                  <a:cubicBezTo>
                    <a:pt x="95" y="70"/>
                    <a:pt x="47" y="129"/>
                    <a:pt x="48" y="198"/>
                  </a:cubicBezTo>
                  <a:cubicBezTo>
                    <a:pt x="48" y="267"/>
                    <a:pt x="97" y="325"/>
                    <a:pt x="170" y="339"/>
                  </a:cubicBezTo>
                  <a:cubicBezTo>
                    <a:pt x="191" y="343"/>
                    <a:pt x="195" y="354"/>
                    <a:pt x="193" y="372"/>
                  </a:cubicBezTo>
                  <a:cubicBezTo>
                    <a:pt x="190" y="393"/>
                    <a:pt x="174" y="389"/>
                    <a:pt x="160" y="387"/>
                  </a:cubicBezTo>
                  <a:cubicBezTo>
                    <a:pt x="70" y="375"/>
                    <a:pt x="0" y="293"/>
                    <a:pt x="0" y="19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</p:grpSp>
      <p:pic>
        <p:nvPicPr>
          <p:cNvPr id="9" name="Picture 8">
            <a:extLst>
              <a:ext uri="{FF2B5EF4-FFF2-40B4-BE49-F238E27FC236}">
                <a16:creationId xmlns:a16="http://schemas.microsoft.com/office/drawing/2014/main" id="{4FE28ACC-E44C-4381-B768-0310810E78D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015850" y="391862"/>
            <a:ext cx="1745251" cy="673365"/>
          </a:xfrm>
          <a:prstGeom prst="rect">
            <a:avLst/>
          </a:prstGeom>
        </p:spPr>
      </p:pic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77C312F4-62C2-4903-8C4B-423A8717E481}"/>
              </a:ext>
            </a:extLst>
          </p:cNvPr>
          <p:cNvCxnSpPr/>
          <p:nvPr userDrawn="1"/>
        </p:nvCxnSpPr>
        <p:spPr>
          <a:xfrm>
            <a:off x="6469778" y="4233582"/>
            <a:ext cx="2532336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Subtitle 2">
            <a:extLst>
              <a:ext uri="{FF2B5EF4-FFF2-40B4-BE49-F238E27FC236}">
                <a16:creationId xmlns:a16="http://schemas.microsoft.com/office/drawing/2014/main" id="{ADF17BC1-06CE-42EA-A970-31A7ED871AA4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7002130" y="4484691"/>
            <a:ext cx="4540440" cy="503167"/>
          </a:xfrm>
        </p:spPr>
        <p:txBody>
          <a:bodyPr>
            <a:noAutofit/>
          </a:bodyPr>
          <a:lstStyle>
            <a:lvl1pPr marL="0" indent="0" algn="l">
              <a:buNone/>
              <a:defRPr sz="1600" b="0" cap="all" baseline="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 dirty="0"/>
              <a:t>email</a:t>
            </a:r>
          </a:p>
        </p:txBody>
      </p:sp>
      <p:sp>
        <p:nvSpPr>
          <p:cNvPr id="22" name="Text Placeholder 6">
            <a:extLst>
              <a:ext uri="{FF2B5EF4-FFF2-40B4-BE49-F238E27FC236}">
                <a16:creationId xmlns:a16="http://schemas.microsoft.com/office/drawing/2014/main" id="{7035F1B3-4E91-44FF-B4E7-E5D87C7A034C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7002320" y="5012635"/>
            <a:ext cx="4533900" cy="503238"/>
          </a:xfrm>
        </p:spPr>
        <p:txBody>
          <a:bodyPr vert="horz" lIns="91440" tIns="45720" rIns="91440" bIns="45720" rtlCol="0">
            <a:noAutofit/>
          </a:bodyPr>
          <a:lstStyle>
            <a:lvl1pPr marL="0" indent="0">
              <a:buNone/>
              <a:defRPr lang="en-US" sz="1600" b="0" cap="all" baseline="0" dirty="0" smtClean="0">
                <a:solidFill>
                  <a:schemeClr val="bg1"/>
                </a:solidFill>
              </a:defRPr>
            </a:lvl1pPr>
          </a:lstStyle>
          <a:p>
            <a:pPr marL="228600" lvl="0" indent="-228600"/>
            <a:r>
              <a:rPr lang="en-US" noProof="0" dirty="0"/>
              <a:t>Website </a:t>
            </a:r>
            <a:r>
              <a:rPr lang="en-US" noProof="0" dirty="0" err="1"/>
              <a:t>url</a:t>
            </a:r>
            <a:r>
              <a:rPr lang="en-US" noProof="0" dirty="0"/>
              <a:t> here</a:t>
            </a:r>
          </a:p>
        </p:txBody>
      </p:sp>
      <p:pic>
        <p:nvPicPr>
          <p:cNvPr id="18" name="Graphic 16" descr="Envelope">
            <a:extLst>
              <a:ext uri="{FF2B5EF4-FFF2-40B4-BE49-F238E27FC236}">
                <a16:creationId xmlns:a16="http://schemas.microsoft.com/office/drawing/2014/main" id="{E5B30B87-6C2E-48F1-9026-E4F6BEA1CFE7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541475" y="4452337"/>
            <a:ext cx="387795" cy="387795"/>
          </a:xfrm>
          <a:prstGeom prst="rect">
            <a:avLst/>
          </a:prstGeom>
        </p:spPr>
      </p:pic>
      <p:pic>
        <p:nvPicPr>
          <p:cNvPr id="23" name="Graphic 17" descr="Network">
            <a:extLst>
              <a:ext uri="{FF2B5EF4-FFF2-40B4-BE49-F238E27FC236}">
                <a16:creationId xmlns:a16="http://schemas.microsoft.com/office/drawing/2014/main" id="{2DA3CFE0-4ED8-4345-A158-94E70F463E99}"/>
              </a:ext>
            </a:extLst>
          </p:cNvPr>
          <p:cNvPicPr>
            <a:picLocks noChangeAspect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6522084" y="4925640"/>
            <a:ext cx="426575" cy="42657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2666C42-DD4B-4BFA-BE15-4D20CFD5DD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47744" y="3275218"/>
            <a:ext cx="5188475" cy="826628"/>
          </a:xfrm>
          <a:noFill/>
        </p:spPr>
        <p:txBody>
          <a:bodyPr wrap="square" rtlCol="0">
            <a:noAutofit/>
          </a:bodyPr>
          <a:lstStyle>
            <a:lvl1pPr>
              <a:defRPr lang="en-US" sz="6000" b="1" cap="all" baseline="0">
                <a:solidFill>
                  <a:schemeClr val="bg1"/>
                </a:solidFill>
                <a:ea typeface="+mn-ea"/>
                <a:cs typeface="+mn-cs"/>
              </a:defRPr>
            </a:lvl1pPr>
          </a:lstStyle>
          <a:p>
            <a:pPr marL="0" lvl="0"/>
            <a:r>
              <a:rPr lang="en-US" noProof="0"/>
              <a:t>Click to edit Master title style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700196193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7333">
          <p15:clr>
            <a:srgbClr val="FBAE40"/>
          </p15:clr>
        </p15:guide>
        <p15:guide id="4" pos="362">
          <p15:clr>
            <a:srgbClr val="FBAE40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B70E2287-0F7B-4DD3-A805-DB19BBF3C7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5938" y="246621"/>
            <a:ext cx="11150600" cy="920336"/>
          </a:xfrm>
        </p:spPr>
        <p:txBody>
          <a:bodyPr lIns="0" tIns="0" rIns="0" bIns="0" anchor="b">
            <a:noAutofit/>
          </a:bodyPr>
          <a:lstStyle>
            <a:lvl1pPr>
              <a:defRPr sz="3200" b="1" cap="all" baseline="0"/>
            </a:lvl1pPr>
          </a:lstStyle>
          <a:p>
            <a:r>
              <a:rPr lang="en-US" noProof="0"/>
              <a:t>Click to edit Master title style</a:t>
            </a:r>
            <a:endParaRPr lang="en-US" noProof="0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DCE74CE-BEFF-42B3-BF3E-C41B1B1F1EE4}"/>
              </a:ext>
            </a:extLst>
          </p:cNvPr>
          <p:cNvSpPr/>
          <p:nvPr userDrawn="1"/>
        </p:nvSpPr>
        <p:spPr>
          <a:xfrm rot="10800000">
            <a:off x="515938" y="-16721"/>
            <a:ext cx="1258618" cy="110506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>
              <a:solidFill>
                <a:schemeClr val="bg1"/>
              </a:solidFill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B0944B4-FE4A-459A-85B1-3476FE6C4C4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72046" y="6261436"/>
            <a:ext cx="1073019" cy="414000"/>
          </a:xfrm>
          <a:prstGeom prst="rect">
            <a:avLst/>
          </a:prstGeom>
        </p:spPr>
      </p:pic>
      <p:sp>
        <p:nvSpPr>
          <p:cNvPr id="9" name="Oval 8">
            <a:extLst>
              <a:ext uri="{FF2B5EF4-FFF2-40B4-BE49-F238E27FC236}">
                <a16:creationId xmlns:a16="http://schemas.microsoft.com/office/drawing/2014/main" id="{1B26B4BC-3D52-4C1C-85FB-226F0B5201F1}"/>
              </a:ext>
            </a:extLst>
          </p:cNvPr>
          <p:cNvSpPr/>
          <p:nvPr userDrawn="1"/>
        </p:nvSpPr>
        <p:spPr>
          <a:xfrm>
            <a:off x="11371669" y="6409397"/>
            <a:ext cx="280051" cy="280051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CEC6B25A-6AA2-46A7-84BE-5C907CA51B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3696" y="6455739"/>
            <a:ext cx="294460" cy="187367"/>
          </a:xfrm>
        </p:spPr>
        <p:txBody>
          <a:bodyPr lIns="0" tIns="0" rIns="0" bIns="0"/>
          <a:lstStyle>
            <a:lvl1pPr algn="ctr">
              <a:defRPr sz="900">
                <a:solidFill>
                  <a:schemeClr val="bg1"/>
                </a:solidFill>
                <a:latin typeface="+mn-lt"/>
              </a:defRPr>
            </a:lvl1pPr>
          </a:lstStyle>
          <a:p>
            <a:fld id="{9EC71654-96A5-4280-94F3-931C61A9F92C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322A2F12-9117-4B68-80A7-10EC293F01F8}"/>
              </a:ext>
            </a:extLst>
          </p:cNvPr>
          <p:cNvGrpSpPr/>
          <p:nvPr userDrawn="1"/>
        </p:nvGrpSpPr>
        <p:grpSpPr>
          <a:xfrm rot="8650774" flipH="1" flipV="1">
            <a:off x="7430044" y="-1843126"/>
            <a:ext cx="4436224" cy="5482435"/>
            <a:chOff x="11114088" y="2241550"/>
            <a:chExt cx="1905000" cy="2354263"/>
          </a:xfrm>
          <a:solidFill>
            <a:schemeClr val="bg2">
              <a:alpha val="53000"/>
            </a:schemeClr>
          </a:solidFill>
        </p:grpSpPr>
        <p:sp>
          <p:nvSpPr>
            <p:cNvPr id="12" name="Freeform 5">
              <a:extLst>
                <a:ext uri="{FF2B5EF4-FFF2-40B4-BE49-F238E27FC236}">
                  <a16:creationId xmlns:a16="http://schemas.microsoft.com/office/drawing/2014/main" id="{AAF7CCD5-D217-463B-844E-D697B3459C91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14088" y="2241550"/>
              <a:ext cx="1905000" cy="2354263"/>
            </a:xfrm>
            <a:custGeom>
              <a:avLst/>
              <a:gdLst>
                <a:gd name="T0" fmla="*/ 0 w 447"/>
                <a:gd name="T1" fmla="*/ 264 h 553"/>
                <a:gd name="T2" fmla="*/ 141 w 447"/>
                <a:gd name="T3" fmla="*/ 48 h 553"/>
                <a:gd name="T4" fmla="*/ 414 w 447"/>
                <a:gd name="T5" fmla="*/ 67 h 553"/>
                <a:gd name="T6" fmla="*/ 438 w 447"/>
                <a:gd name="T7" fmla="*/ 98 h 553"/>
                <a:gd name="T8" fmla="*/ 391 w 447"/>
                <a:gd name="T9" fmla="*/ 111 h 553"/>
                <a:gd name="T10" fmla="*/ 94 w 447"/>
                <a:gd name="T11" fmla="*/ 149 h 553"/>
                <a:gd name="T12" fmla="*/ 107 w 447"/>
                <a:gd name="T13" fmla="*/ 424 h 553"/>
                <a:gd name="T14" fmla="*/ 383 w 447"/>
                <a:gd name="T15" fmla="*/ 453 h 553"/>
                <a:gd name="T16" fmla="*/ 393 w 447"/>
                <a:gd name="T17" fmla="*/ 446 h 553"/>
                <a:gd name="T18" fmla="*/ 433 w 447"/>
                <a:gd name="T19" fmla="*/ 449 h 553"/>
                <a:gd name="T20" fmla="*/ 421 w 447"/>
                <a:gd name="T21" fmla="*/ 485 h 553"/>
                <a:gd name="T22" fmla="*/ 194 w 447"/>
                <a:gd name="T23" fmla="*/ 531 h 553"/>
                <a:gd name="T24" fmla="*/ 0 w 447"/>
                <a:gd name="T25" fmla="*/ 264 h 5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47" h="553">
                  <a:moveTo>
                    <a:pt x="0" y="264"/>
                  </a:moveTo>
                  <a:cubicBezTo>
                    <a:pt x="5" y="176"/>
                    <a:pt x="49" y="96"/>
                    <a:pt x="141" y="48"/>
                  </a:cubicBezTo>
                  <a:cubicBezTo>
                    <a:pt x="235" y="0"/>
                    <a:pt x="327" y="9"/>
                    <a:pt x="414" y="67"/>
                  </a:cubicBezTo>
                  <a:cubicBezTo>
                    <a:pt x="425" y="75"/>
                    <a:pt x="439" y="82"/>
                    <a:pt x="438" y="98"/>
                  </a:cubicBezTo>
                  <a:cubicBezTo>
                    <a:pt x="437" y="120"/>
                    <a:pt x="413" y="127"/>
                    <a:pt x="391" y="111"/>
                  </a:cubicBezTo>
                  <a:cubicBezTo>
                    <a:pt x="294" y="40"/>
                    <a:pt x="166" y="56"/>
                    <a:pt x="94" y="149"/>
                  </a:cubicBezTo>
                  <a:cubicBezTo>
                    <a:pt x="30" y="231"/>
                    <a:pt x="36" y="349"/>
                    <a:pt x="107" y="424"/>
                  </a:cubicBezTo>
                  <a:cubicBezTo>
                    <a:pt x="180" y="502"/>
                    <a:pt x="296" y="514"/>
                    <a:pt x="383" y="453"/>
                  </a:cubicBezTo>
                  <a:cubicBezTo>
                    <a:pt x="386" y="451"/>
                    <a:pt x="390" y="449"/>
                    <a:pt x="393" y="446"/>
                  </a:cubicBezTo>
                  <a:cubicBezTo>
                    <a:pt x="407" y="433"/>
                    <a:pt x="420" y="433"/>
                    <a:pt x="433" y="449"/>
                  </a:cubicBezTo>
                  <a:cubicBezTo>
                    <a:pt x="447" y="467"/>
                    <a:pt x="433" y="477"/>
                    <a:pt x="421" y="485"/>
                  </a:cubicBezTo>
                  <a:cubicBezTo>
                    <a:pt x="353" y="537"/>
                    <a:pt x="277" y="553"/>
                    <a:pt x="194" y="531"/>
                  </a:cubicBezTo>
                  <a:cubicBezTo>
                    <a:pt x="79" y="501"/>
                    <a:pt x="1" y="397"/>
                    <a:pt x="0" y="2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13" name="Freeform 6">
              <a:extLst>
                <a:ext uri="{FF2B5EF4-FFF2-40B4-BE49-F238E27FC236}">
                  <a16:creationId xmlns:a16="http://schemas.microsoft.com/office/drawing/2014/main" id="{470AB33E-36FA-416E-9307-1C85125C0DA4}"/>
                </a:ext>
              </a:extLst>
            </p:cNvPr>
            <p:cNvSpPr>
              <a:spLocks/>
            </p:cNvSpPr>
            <p:nvPr/>
          </p:nvSpPr>
          <p:spPr bwMode="auto">
            <a:xfrm>
              <a:off x="11412538" y="2590800"/>
              <a:ext cx="835025" cy="1673225"/>
            </a:xfrm>
            <a:custGeom>
              <a:avLst/>
              <a:gdLst>
                <a:gd name="T0" fmla="*/ 0 w 196"/>
                <a:gd name="T1" fmla="*/ 198 h 393"/>
                <a:gd name="T2" fmla="*/ 157 w 196"/>
                <a:gd name="T3" fmla="*/ 8 h 393"/>
                <a:gd name="T4" fmla="*/ 192 w 196"/>
                <a:gd name="T5" fmla="*/ 22 h 393"/>
                <a:gd name="T6" fmla="*/ 167 w 196"/>
                <a:gd name="T7" fmla="*/ 56 h 393"/>
                <a:gd name="T8" fmla="*/ 48 w 196"/>
                <a:gd name="T9" fmla="*/ 198 h 393"/>
                <a:gd name="T10" fmla="*/ 170 w 196"/>
                <a:gd name="T11" fmla="*/ 339 h 393"/>
                <a:gd name="T12" fmla="*/ 193 w 196"/>
                <a:gd name="T13" fmla="*/ 372 h 393"/>
                <a:gd name="T14" fmla="*/ 160 w 196"/>
                <a:gd name="T15" fmla="*/ 387 h 393"/>
                <a:gd name="T16" fmla="*/ 0 w 196"/>
                <a:gd name="T17" fmla="*/ 198 h 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6" h="393">
                  <a:moveTo>
                    <a:pt x="0" y="198"/>
                  </a:moveTo>
                  <a:cubicBezTo>
                    <a:pt x="0" y="103"/>
                    <a:pt x="64" y="26"/>
                    <a:pt x="157" y="8"/>
                  </a:cubicBezTo>
                  <a:cubicBezTo>
                    <a:pt x="171" y="6"/>
                    <a:pt x="188" y="0"/>
                    <a:pt x="192" y="22"/>
                  </a:cubicBezTo>
                  <a:cubicBezTo>
                    <a:pt x="196" y="41"/>
                    <a:pt x="190" y="52"/>
                    <a:pt x="167" y="56"/>
                  </a:cubicBezTo>
                  <a:cubicBezTo>
                    <a:pt x="95" y="70"/>
                    <a:pt x="47" y="129"/>
                    <a:pt x="48" y="198"/>
                  </a:cubicBezTo>
                  <a:cubicBezTo>
                    <a:pt x="48" y="267"/>
                    <a:pt x="97" y="325"/>
                    <a:pt x="170" y="339"/>
                  </a:cubicBezTo>
                  <a:cubicBezTo>
                    <a:pt x="191" y="343"/>
                    <a:pt x="195" y="354"/>
                    <a:pt x="193" y="372"/>
                  </a:cubicBezTo>
                  <a:cubicBezTo>
                    <a:pt x="190" y="393"/>
                    <a:pt x="174" y="389"/>
                    <a:pt x="160" y="387"/>
                  </a:cubicBezTo>
                  <a:cubicBezTo>
                    <a:pt x="70" y="375"/>
                    <a:pt x="0" y="293"/>
                    <a:pt x="0" y="19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14" name="Freeform 7">
              <a:extLst>
                <a:ext uri="{FF2B5EF4-FFF2-40B4-BE49-F238E27FC236}">
                  <a16:creationId xmlns:a16="http://schemas.microsoft.com/office/drawing/2014/main" id="{52518C90-D74B-4D84-AE06-554644DE33DC}"/>
                </a:ext>
              </a:extLst>
            </p:cNvPr>
            <p:cNvSpPr>
              <a:spLocks/>
            </p:cNvSpPr>
            <p:nvPr/>
          </p:nvSpPr>
          <p:spPr bwMode="auto">
            <a:xfrm>
              <a:off x="11728451" y="3071813"/>
              <a:ext cx="306388" cy="719138"/>
            </a:xfrm>
            <a:custGeom>
              <a:avLst/>
              <a:gdLst>
                <a:gd name="T0" fmla="*/ 0 w 72"/>
                <a:gd name="T1" fmla="*/ 84 h 169"/>
                <a:gd name="T2" fmla="*/ 20 w 72"/>
                <a:gd name="T3" fmla="*/ 20 h 169"/>
                <a:gd name="T4" fmla="*/ 42 w 72"/>
                <a:gd name="T5" fmla="*/ 9 h 169"/>
                <a:gd name="T6" fmla="*/ 62 w 72"/>
                <a:gd name="T7" fmla="*/ 44 h 169"/>
                <a:gd name="T8" fmla="*/ 62 w 72"/>
                <a:gd name="T9" fmla="*/ 125 h 169"/>
                <a:gd name="T10" fmla="*/ 43 w 72"/>
                <a:gd name="T11" fmla="*/ 159 h 169"/>
                <a:gd name="T12" fmla="*/ 20 w 72"/>
                <a:gd name="T13" fmla="*/ 148 h 169"/>
                <a:gd name="T14" fmla="*/ 0 w 72"/>
                <a:gd name="T15" fmla="*/ 84 h 1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2" h="169">
                  <a:moveTo>
                    <a:pt x="0" y="84"/>
                  </a:moveTo>
                  <a:cubicBezTo>
                    <a:pt x="2" y="62"/>
                    <a:pt x="6" y="39"/>
                    <a:pt x="20" y="20"/>
                  </a:cubicBezTo>
                  <a:cubicBezTo>
                    <a:pt x="25" y="13"/>
                    <a:pt x="31" y="0"/>
                    <a:pt x="42" y="9"/>
                  </a:cubicBezTo>
                  <a:cubicBezTo>
                    <a:pt x="53" y="18"/>
                    <a:pt x="72" y="25"/>
                    <a:pt x="62" y="44"/>
                  </a:cubicBezTo>
                  <a:cubicBezTo>
                    <a:pt x="47" y="72"/>
                    <a:pt x="47" y="97"/>
                    <a:pt x="62" y="125"/>
                  </a:cubicBezTo>
                  <a:cubicBezTo>
                    <a:pt x="72" y="143"/>
                    <a:pt x="53" y="151"/>
                    <a:pt x="43" y="159"/>
                  </a:cubicBezTo>
                  <a:cubicBezTo>
                    <a:pt x="31" y="169"/>
                    <a:pt x="25" y="156"/>
                    <a:pt x="20" y="148"/>
                  </a:cubicBezTo>
                  <a:cubicBezTo>
                    <a:pt x="6" y="129"/>
                    <a:pt x="2" y="107"/>
                    <a:pt x="0" y="8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</p:grpSp>
    </p:spTree>
    <p:extLst>
      <p:ext uri="{BB962C8B-B14F-4D97-AF65-F5344CB8AC3E}">
        <p14:creationId xmlns:p14="http://schemas.microsoft.com/office/powerpoint/2010/main" val="156476069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8DCE74CE-BEFF-42B3-BF3E-C41B1B1F1EE4}"/>
              </a:ext>
            </a:extLst>
          </p:cNvPr>
          <p:cNvSpPr/>
          <p:nvPr userDrawn="1"/>
        </p:nvSpPr>
        <p:spPr>
          <a:xfrm rot="10800000">
            <a:off x="515938" y="-16721"/>
            <a:ext cx="1258618" cy="110506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>
              <a:solidFill>
                <a:schemeClr val="bg1"/>
              </a:solidFill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B0944B4-FE4A-459A-85B1-3476FE6C4C4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72046" y="6261436"/>
            <a:ext cx="1073019" cy="414000"/>
          </a:xfrm>
          <a:prstGeom prst="rect">
            <a:avLst/>
          </a:prstGeom>
        </p:spPr>
      </p:pic>
      <p:sp>
        <p:nvSpPr>
          <p:cNvPr id="9" name="Oval 8">
            <a:extLst>
              <a:ext uri="{FF2B5EF4-FFF2-40B4-BE49-F238E27FC236}">
                <a16:creationId xmlns:a16="http://schemas.microsoft.com/office/drawing/2014/main" id="{1B26B4BC-3D52-4C1C-85FB-226F0B5201F1}"/>
              </a:ext>
            </a:extLst>
          </p:cNvPr>
          <p:cNvSpPr/>
          <p:nvPr userDrawn="1"/>
        </p:nvSpPr>
        <p:spPr>
          <a:xfrm>
            <a:off x="11371669" y="6409397"/>
            <a:ext cx="280051" cy="280051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CEC6B25A-6AA2-46A7-84BE-5C907CA51B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3696" y="6455739"/>
            <a:ext cx="294460" cy="187367"/>
          </a:xfrm>
        </p:spPr>
        <p:txBody>
          <a:bodyPr lIns="0" tIns="0" rIns="0" bIns="0"/>
          <a:lstStyle>
            <a:lvl1pPr algn="ctr">
              <a:defRPr sz="900">
                <a:solidFill>
                  <a:schemeClr val="bg1"/>
                </a:solidFill>
                <a:latin typeface="+mn-lt"/>
              </a:defRPr>
            </a:lvl1pPr>
          </a:lstStyle>
          <a:p>
            <a:fld id="{9EC71654-96A5-4280-94F3-931C61A9F92C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322A2F12-9117-4B68-80A7-10EC293F01F8}"/>
              </a:ext>
            </a:extLst>
          </p:cNvPr>
          <p:cNvGrpSpPr/>
          <p:nvPr userDrawn="1"/>
        </p:nvGrpSpPr>
        <p:grpSpPr>
          <a:xfrm rot="8650774" flipH="1" flipV="1">
            <a:off x="7430044" y="-1843126"/>
            <a:ext cx="4436224" cy="5482435"/>
            <a:chOff x="11114088" y="2241550"/>
            <a:chExt cx="1905000" cy="2354263"/>
          </a:xfrm>
          <a:solidFill>
            <a:schemeClr val="bg2">
              <a:alpha val="53000"/>
            </a:schemeClr>
          </a:solidFill>
        </p:grpSpPr>
        <p:sp>
          <p:nvSpPr>
            <p:cNvPr id="12" name="Freeform 5">
              <a:extLst>
                <a:ext uri="{FF2B5EF4-FFF2-40B4-BE49-F238E27FC236}">
                  <a16:creationId xmlns:a16="http://schemas.microsoft.com/office/drawing/2014/main" id="{AAF7CCD5-D217-463B-844E-D697B3459C91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14088" y="2241550"/>
              <a:ext cx="1905000" cy="2354263"/>
            </a:xfrm>
            <a:custGeom>
              <a:avLst/>
              <a:gdLst>
                <a:gd name="T0" fmla="*/ 0 w 447"/>
                <a:gd name="T1" fmla="*/ 264 h 553"/>
                <a:gd name="T2" fmla="*/ 141 w 447"/>
                <a:gd name="T3" fmla="*/ 48 h 553"/>
                <a:gd name="T4" fmla="*/ 414 w 447"/>
                <a:gd name="T5" fmla="*/ 67 h 553"/>
                <a:gd name="T6" fmla="*/ 438 w 447"/>
                <a:gd name="T7" fmla="*/ 98 h 553"/>
                <a:gd name="T8" fmla="*/ 391 w 447"/>
                <a:gd name="T9" fmla="*/ 111 h 553"/>
                <a:gd name="T10" fmla="*/ 94 w 447"/>
                <a:gd name="T11" fmla="*/ 149 h 553"/>
                <a:gd name="T12" fmla="*/ 107 w 447"/>
                <a:gd name="T13" fmla="*/ 424 h 553"/>
                <a:gd name="T14" fmla="*/ 383 w 447"/>
                <a:gd name="T15" fmla="*/ 453 h 553"/>
                <a:gd name="T16" fmla="*/ 393 w 447"/>
                <a:gd name="T17" fmla="*/ 446 h 553"/>
                <a:gd name="T18" fmla="*/ 433 w 447"/>
                <a:gd name="T19" fmla="*/ 449 h 553"/>
                <a:gd name="T20" fmla="*/ 421 w 447"/>
                <a:gd name="T21" fmla="*/ 485 h 553"/>
                <a:gd name="T22" fmla="*/ 194 w 447"/>
                <a:gd name="T23" fmla="*/ 531 h 553"/>
                <a:gd name="T24" fmla="*/ 0 w 447"/>
                <a:gd name="T25" fmla="*/ 264 h 5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47" h="553">
                  <a:moveTo>
                    <a:pt x="0" y="264"/>
                  </a:moveTo>
                  <a:cubicBezTo>
                    <a:pt x="5" y="176"/>
                    <a:pt x="49" y="96"/>
                    <a:pt x="141" y="48"/>
                  </a:cubicBezTo>
                  <a:cubicBezTo>
                    <a:pt x="235" y="0"/>
                    <a:pt x="327" y="9"/>
                    <a:pt x="414" y="67"/>
                  </a:cubicBezTo>
                  <a:cubicBezTo>
                    <a:pt x="425" y="75"/>
                    <a:pt x="439" y="82"/>
                    <a:pt x="438" y="98"/>
                  </a:cubicBezTo>
                  <a:cubicBezTo>
                    <a:pt x="437" y="120"/>
                    <a:pt x="413" y="127"/>
                    <a:pt x="391" y="111"/>
                  </a:cubicBezTo>
                  <a:cubicBezTo>
                    <a:pt x="294" y="40"/>
                    <a:pt x="166" y="56"/>
                    <a:pt x="94" y="149"/>
                  </a:cubicBezTo>
                  <a:cubicBezTo>
                    <a:pt x="30" y="231"/>
                    <a:pt x="36" y="349"/>
                    <a:pt x="107" y="424"/>
                  </a:cubicBezTo>
                  <a:cubicBezTo>
                    <a:pt x="180" y="502"/>
                    <a:pt x="296" y="514"/>
                    <a:pt x="383" y="453"/>
                  </a:cubicBezTo>
                  <a:cubicBezTo>
                    <a:pt x="386" y="451"/>
                    <a:pt x="390" y="449"/>
                    <a:pt x="393" y="446"/>
                  </a:cubicBezTo>
                  <a:cubicBezTo>
                    <a:pt x="407" y="433"/>
                    <a:pt x="420" y="433"/>
                    <a:pt x="433" y="449"/>
                  </a:cubicBezTo>
                  <a:cubicBezTo>
                    <a:pt x="447" y="467"/>
                    <a:pt x="433" y="477"/>
                    <a:pt x="421" y="485"/>
                  </a:cubicBezTo>
                  <a:cubicBezTo>
                    <a:pt x="353" y="537"/>
                    <a:pt x="277" y="553"/>
                    <a:pt x="194" y="531"/>
                  </a:cubicBezTo>
                  <a:cubicBezTo>
                    <a:pt x="79" y="501"/>
                    <a:pt x="1" y="397"/>
                    <a:pt x="0" y="2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13" name="Freeform 6">
              <a:extLst>
                <a:ext uri="{FF2B5EF4-FFF2-40B4-BE49-F238E27FC236}">
                  <a16:creationId xmlns:a16="http://schemas.microsoft.com/office/drawing/2014/main" id="{470AB33E-36FA-416E-9307-1C85125C0DA4}"/>
                </a:ext>
              </a:extLst>
            </p:cNvPr>
            <p:cNvSpPr>
              <a:spLocks/>
            </p:cNvSpPr>
            <p:nvPr/>
          </p:nvSpPr>
          <p:spPr bwMode="auto">
            <a:xfrm>
              <a:off x="11412538" y="2590800"/>
              <a:ext cx="835025" cy="1673225"/>
            </a:xfrm>
            <a:custGeom>
              <a:avLst/>
              <a:gdLst>
                <a:gd name="T0" fmla="*/ 0 w 196"/>
                <a:gd name="T1" fmla="*/ 198 h 393"/>
                <a:gd name="T2" fmla="*/ 157 w 196"/>
                <a:gd name="T3" fmla="*/ 8 h 393"/>
                <a:gd name="T4" fmla="*/ 192 w 196"/>
                <a:gd name="T5" fmla="*/ 22 h 393"/>
                <a:gd name="T6" fmla="*/ 167 w 196"/>
                <a:gd name="T7" fmla="*/ 56 h 393"/>
                <a:gd name="T8" fmla="*/ 48 w 196"/>
                <a:gd name="T9" fmla="*/ 198 h 393"/>
                <a:gd name="T10" fmla="*/ 170 w 196"/>
                <a:gd name="T11" fmla="*/ 339 h 393"/>
                <a:gd name="T12" fmla="*/ 193 w 196"/>
                <a:gd name="T13" fmla="*/ 372 h 393"/>
                <a:gd name="T14" fmla="*/ 160 w 196"/>
                <a:gd name="T15" fmla="*/ 387 h 393"/>
                <a:gd name="T16" fmla="*/ 0 w 196"/>
                <a:gd name="T17" fmla="*/ 198 h 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6" h="393">
                  <a:moveTo>
                    <a:pt x="0" y="198"/>
                  </a:moveTo>
                  <a:cubicBezTo>
                    <a:pt x="0" y="103"/>
                    <a:pt x="64" y="26"/>
                    <a:pt x="157" y="8"/>
                  </a:cubicBezTo>
                  <a:cubicBezTo>
                    <a:pt x="171" y="6"/>
                    <a:pt x="188" y="0"/>
                    <a:pt x="192" y="22"/>
                  </a:cubicBezTo>
                  <a:cubicBezTo>
                    <a:pt x="196" y="41"/>
                    <a:pt x="190" y="52"/>
                    <a:pt x="167" y="56"/>
                  </a:cubicBezTo>
                  <a:cubicBezTo>
                    <a:pt x="95" y="70"/>
                    <a:pt x="47" y="129"/>
                    <a:pt x="48" y="198"/>
                  </a:cubicBezTo>
                  <a:cubicBezTo>
                    <a:pt x="48" y="267"/>
                    <a:pt x="97" y="325"/>
                    <a:pt x="170" y="339"/>
                  </a:cubicBezTo>
                  <a:cubicBezTo>
                    <a:pt x="191" y="343"/>
                    <a:pt x="195" y="354"/>
                    <a:pt x="193" y="372"/>
                  </a:cubicBezTo>
                  <a:cubicBezTo>
                    <a:pt x="190" y="393"/>
                    <a:pt x="174" y="389"/>
                    <a:pt x="160" y="387"/>
                  </a:cubicBezTo>
                  <a:cubicBezTo>
                    <a:pt x="70" y="375"/>
                    <a:pt x="0" y="293"/>
                    <a:pt x="0" y="19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14" name="Freeform 7">
              <a:extLst>
                <a:ext uri="{FF2B5EF4-FFF2-40B4-BE49-F238E27FC236}">
                  <a16:creationId xmlns:a16="http://schemas.microsoft.com/office/drawing/2014/main" id="{52518C90-D74B-4D84-AE06-554644DE33DC}"/>
                </a:ext>
              </a:extLst>
            </p:cNvPr>
            <p:cNvSpPr>
              <a:spLocks/>
            </p:cNvSpPr>
            <p:nvPr/>
          </p:nvSpPr>
          <p:spPr bwMode="auto">
            <a:xfrm>
              <a:off x="11728451" y="3071813"/>
              <a:ext cx="306388" cy="719138"/>
            </a:xfrm>
            <a:custGeom>
              <a:avLst/>
              <a:gdLst>
                <a:gd name="T0" fmla="*/ 0 w 72"/>
                <a:gd name="T1" fmla="*/ 84 h 169"/>
                <a:gd name="T2" fmla="*/ 20 w 72"/>
                <a:gd name="T3" fmla="*/ 20 h 169"/>
                <a:gd name="T4" fmla="*/ 42 w 72"/>
                <a:gd name="T5" fmla="*/ 9 h 169"/>
                <a:gd name="T6" fmla="*/ 62 w 72"/>
                <a:gd name="T7" fmla="*/ 44 h 169"/>
                <a:gd name="T8" fmla="*/ 62 w 72"/>
                <a:gd name="T9" fmla="*/ 125 h 169"/>
                <a:gd name="T10" fmla="*/ 43 w 72"/>
                <a:gd name="T11" fmla="*/ 159 h 169"/>
                <a:gd name="T12" fmla="*/ 20 w 72"/>
                <a:gd name="T13" fmla="*/ 148 h 169"/>
                <a:gd name="T14" fmla="*/ 0 w 72"/>
                <a:gd name="T15" fmla="*/ 84 h 1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2" h="169">
                  <a:moveTo>
                    <a:pt x="0" y="84"/>
                  </a:moveTo>
                  <a:cubicBezTo>
                    <a:pt x="2" y="62"/>
                    <a:pt x="6" y="39"/>
                    <a:pt x="20" y="20"/>
                  </a:cubicBezTo>
                  <a:cubicBezTo>
                    <a:pt x="25" y="13"/>
                    <a:pt x="31" y="0"/>
                    <a:pt x="42" y="9"/>
                  </a:cubicBezTo>
                  <a:cubicBezTo>
                    <a:pt x="53" y="18"/>
                    <a:pt x="72" y="25"/>
                    <a:pt x="62" y="44"/>
                  </a:cubicBezTo>
                  <a:cubicBezTo>
                    <a:pt x="47" y="72"/>
                    <a:pt x="47" y="97"/>
                    <a:pt x="62" y="125"/>
                  </a:cubicBezTo>
                  <a:cubicBezTo>
                    <a:pt x="72" y="143"/>
                    <a:pt x="53" y="151"/>
                    <a:pt x="43" y="159"/>
                  </a:cubicBezTo>
                  <a:cubicBezTo>
                    <a:pt x="31" y="169"/>
                    <a:pt x="25" y="156"/>
                    <a:pt x="20" y="148"/>
                  </a:cubicBezTo>
                  <a:cubicBezTo>
                    <a:pt x="6" y="129"/>
                    <a:pt x="2" y="107"/>
                    <a:pt x="0" y="8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</p:grpSp>
    </p:spTree>
    <p:extLst>
      <p:ext uri="{BB962C8B-B14F-4D97-AF65-F5344CB8AC3E}">
        <p14:creationId xmlns:p14="http://schemas.microsoft.com/office/powerpoint/2010/main" val="1879954291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86299464-ED20-4919-8B3A-2CFAE8DA2347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1F54E98B-AC75-484D-9121-68498EB888AA}"/>
              </a:ext>
            </a:extLst>
          </p:cNvPr>
          <p:cNvSpPr/>
          <p:nvPr userDrawn="1"/>
        </p:nvSpPr>
        <p:spPr>
          <a:xfrm>
            <a:off x="754010" y="708293"/>
            <a:ext cx="5334029" cy="5334029"/>
          </a:xfrm>
          <a:prstGeom prst="ellipse">
            <a:avLst/>
          </a:prstGeom>
          <a:solidFill>
            <a:schemeClr val="bg1">
              <a:alpha val="1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456FD49-C258-4333-9422-358C976A341C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343650" y="2173288"/>
            <a:ext cx="5143500" cy="2090808"/>
          </a:xfrm>
        </p:spPr>
        <p:txBody>
          <a:bodyPr anchor="b">
            <a:noAutofit/>
          </a:bodyPr>
          <a:lstStyle>
            <a:lvl1pPr algn="l">
              <a:defRPr sz="5400" b="1" cap="all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noProof="0" dirty="0"/>
              <a:t>Title comes here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9758E15-A93D-4FB9-843D-1490E27A151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343650" y="4279971"/>
            <a:ext cx="5143500" cy="503167"/>
          </a:xfrm>
        </p:spPr>
        <p:txBody>
          <a:bodyPr>
            <a:noAutofit/>
          </a:bodyPr>
          <a:lstStyle>
            <a:lvl1pPr marL="0" indent="0" algn="l">
              <a:buNone/>
              <a:defRPr sz="1800" b="0" cap="all" baseline="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  <a:endParaRPr lang="en-US" noProof="0" dirty="0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0DC2055F-AE3F-46BE-B57E-A0F1A86D1C36}"/>
              </a:ext>
            </a:extLst>
          </p:cNvPr>
          <p:cNvGrpSpPr/>
          <p:nvPr userDrawn="1"/>
        </p:nvGrpSpPr>
        <p:grpSpPr>
          <a:xfrm>
            <a:off x="-1728305" y="-2049517"/>
            <a:ext cx="8917229" cy="10769768"/>
            <a:chOff x="11114088" y="2241550"/>
            <a:chExt cx="1905000" cy="2354263"/>
          </a:xfrm>
          <a:solidFill>
            <a:schemeClr val="bg1">
              <a:alpha val="16000"/>
            </a:schemeClr>
          </a:solidFill>
        </p:grpSpPr>
        <p:sp>
          <p:nvSpPr>
            <p:cNvPr id="15" name="Freeform 5">
              <a:extLst>
                <a:ext uri="{FF2B5EF4-FFF2-40B4-BE49-F238E27FC236}">
                  <a16:creationId xmlns:a16="http://schemas.microsoft.com/office/drawing/2014/main" id="{C98EF042-A3B8-406D-BC16-153A989F571A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14088" y="2241550"/>
              <a:ext cx="1905000" cy="2354263"/>
            </a:xfrm>
            <a:custGeom>
              <a:avLst/>
              <a:gdLst>
                <a:gd name="T0" fmla="*/ 0 w 447"/>
                <a:gd name="T1" fmla="*/ 264 h 553"/>
                <a:gd name="T2" fmla="*/ 141 w 447"/>
                <a:gd name="T3" fmla="*/ 48 h 553"/>
                <a:gd name="T4" fmla="*/ 414 w 447"/>
                <a:gd name="T5" fmla="*/ 67 h 553"/>
                <a:gd name="T6" fmla="*/ 438 w 447"/>
                <a:gd name="T7" fmla="*/ 98 h 553"/>
                <a:gd name="T8" fmla="*/ 391 w 447"/>
                <a:gd name="T9" fmla="*/ 111 h 553"/>
                <a:gd name="T10" fmla="*/ 94 w 447"/>
                <a:gd name="T11" fmla="*/ 149 h 553"/>
                <a:gd name="T12" fmla="*/ 107 w 447"/>
                <a:gd name="T13" fmla="*/ 424 h 553"/>
                <a:gd name="T14" fmla="*/ 383 w 447"/>
                <a:gd name="T15" fmla="*/ 453 h 553"/>
                <a:gd name="T16" fmla="*/ 393 w 447"/>
                <a:gd name="T17" fmla="*/ 446 h 553"/>
                <a:gd name="T18" fmla="*/ 433 w 447"/>
                <a:gd name="T19" fmla="*/ 449 h 553"/>
                <a:gd name="T20" fmla="*/ 421 w 447"/>
                <a:gd name="T21" fmla="*/ 485 h 553"/>
                <a:gd name="T22" fmla="*/ 194 w 447"/>
                <a:gd name="T23" fmla="*/ 531 h 553"/>
                <a:gd name="T24" fmla="*/ 0 w 447"/>
                <a:gd name="T25" fmla="*/ 264 h 5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47" h="553">
                  <a:moveTo>
                    <a:pt x="0" y="264"/>
                  </a:moveTo>
                  <a:cubicBezTo>
                    <a:pt x="5" y="176"/>
                    <a:pt x="49" y="96"/>
                    <a:pt x="141" y="48"/>
                  </a:cubicBezTo>
                  <a:cubicBezTo>
                    <a:pt x="235" y="0"/>
                    <a:pt x="327" y="9"/>
                    <a:pt x="414" y="67"/>
                  </a:cubicBezTo>
                  <a:cubicBezTo>
                    <a:pt x="425" y="75"/>
                    <a:pt x="439" y="82"/>
                    <a:pt x="438" y="98"/>
                  </a:cubicBezTo>
                  <a:cubicBezTo>
                    <a:pt x="437" y="120"/>
                    <a:pt x="413" y="127"/>
                    <a:pt x="391" y="111"/>
                  </a:cubicBezTo>
                  <a:cubicBezTo>
                    <a:pt x="294" y="40"/>
                    <a:pt x="166" y="56"/>
                    <a:pt x="94" y="149"/>
                  </a:cubicBezTo>
                  <a:cubicBezTo>
                    <a:pt x="30" y="231"/>
                    <a:pt x="36" y="349"/>
                    <a:pt x="107" y="424"/>
                  </a:cubicBezTo>
                  <a:cubicBezTo>
                    <a:pt x="180" y="502"/>
                    <a:pt x="296" y="514"/>
                    <a:pt x="383" y="453"/>
                  </a:cubicBezTo>
                  <a:cubicBezTo>
                    <a:pt x="386" y="451"/>
                    <a:pt x="390" y="449"/>
                    <a:pt x="393" y="446"/>
                  </a:cubicBezTo>
                  <a:cubicBezTo>
                    <a:pt x="407" y="433"/>
                    <a:pt x="420" y="433"/>
                    <a:pt x="433" y="449"/>
                  </a:cubicBezTo>
                  <a:cubicBezTo>
                    <a:pt x="447" y="467"/>
                    <a:pt x="433" y="477"/>
                    <a:pt x="421" y="485"/>
                  </a:cubicBezTo>
                  <a:cubicBezTo>
                    <a:pt x="353" y="537"/>
                    <a:pt x="277" y="553"/>
                    <a:pt x="194" y="531"/>
                  </a:cubicBezTo>
                  <a:cubicBezTo>
                    <a:pt x="79" y="501"/>
                    <a:pt x="1" y="397"/>
                    <a:pt x="0" y="2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16" name="Freeform 6">
              <a:extLst>
                <a:ext uri="{FF2B5EF4-FFF2-40B4-BE49-F238E27FC236}">
                  <a16:creationId xmlns:a16="http://schemas.microsoft.com/office/drawing/2014/main" id="{68E5FAC9-A660-4D7A-AC84-0A7C8CC3BB65}"/>
                </a:ext>
              </a:extLst>
            </p:cNvPr>
            <p:cNvSpPr>
              <a:spLocks/>
            </p:cNvSpPr>
            <p:nvPr/>
          </p:nvSpPr>
          <p:spPr bwMode="auto">
            <a:xfrm>
              <a:off x="11412538" y="2590800"/>
              <a:ext cx="835025" cy="1673225"/>
            </a:xfrm>
            <a:custGeom>
              <a:avLst/>
              <a:gdLst>
                <a:gd name="T0" fmla="*/ 0 w 196"/>
                <a:gd name="T1" fmla="*/ 198 h 393"/>
                <a:gd name="T2" fmla="*/ 157 w 196"/>
                <a:gd name="T3" fmla="*/ 8 h 393"/>
                <a:gd name="T4" fmla="*/ 192 w 196"/>
                <a:gd name="T5" fmla="*/ 22 h 393"/>
                <a:gd name="T6" fmla="*/ 167 w 196"/>
                <a:gd name="T7" fmla="*/ 56 h 393"/>
                <a:gd name="T8" fmla="*/ 48 w 196"/>
                <a:gd name="T9" fmla="*/ 198 h 393"/>
                <a:gd name="T10" fmla="*/ 170 w 196"/>
                <a:gd name="T11" fmla="*/ 339 h 393"/>
                <a:gd name="T12" fmla="*/ 193 w 196"/>
                <a:gd name="T13" fmla="*/ 372 h 393"/>
                <a:gd name="T14" fmla="*/ 160 w 196"/>
                <a:gd name="T15" fmla="*/ 387 h 393"/>
                <a:gd name="T16" fmla="*/ 0 w 196"/>
                <a:gd name="T17" fmla="*/ 198 h 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6" h="393">
                  <a:moveTo>
                    <a:pt x="0" y="198"/>
                  </a:moveTo>
                  <a:cubicBezTo>
                    <a:pt x="0" y="103"/>
                    <a:pt x="64" y="26"/>
                    <a:pt x="157" y="8"/>
                  </a:cubicBezTo>
                  <a:cubicBezTo>
                    <a:pt x="171" y="6"/>
                    <a:pt x="188" y="0"/>
                    <a:pt x="192" y="22"/>
                  </a:cubicBezTo>
                  <a:cubicBezTo>
                    <a:pt x="196" y="41"/>
                    <a:pt x="190" y="52"/>
                    <a:pt x="167" y="56"/>
                  </a:cubicBezTo>
                  <a:cubicBezTo>
                    <a:pt x="95" y="70"/>
                    <a:pt x="47" y="129"/>
                    <a:pt x="48" y="198"/>
                  </a:cubicBezTo>
                  <a:cubicBezTo>
                    <a:pt x="48" y="267"/>
                    <a:pt x="97" y="325"/>
                    <a:pt x="170" y="339"/>
                  </a:cubicBezTo>
                  <a:cubicBezTo>
                    <a:pt x="191" y="343"/>
                    <a:pt x="195" y="354"/>
                    <a:pt x="193" y="372"/>
                  </a:cubicBezTo>
                  <a:cubicBezTo>
                    <a:pt x="190" y="393"/>
                    <a:pt x="174" y="389"/>
                    <a:pt x="160" y="387"/>
                  </a:cubicBezTo>
                  <a:cubicBezTo>
                    <a:pt x="70" y="375"/>
                    <a:pt x="0" y="293"/>
                    <a:pt x="0" y="19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</p:grpSp>
      <p:pic>
        <p:nvPicPr>
          <p:cNvPr id="9" name="Picture 8">
            <a:extLst>
              <a:ext uri="{FF2B5EF4-FFF2-40B4-BE49-F238E27FC236}">
                <a16:creationId xmlns:a16="http://schemas.microsoft.com/office/drawing/2014/main" id="{4FE28ACC-E44C-4381-B768-0310810E78D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015850" y="391862"/>
            <a:ext cx="1745251" cy="673365"/>
          </a:xfrm>
          <a:prstGeom prst="rect">
            <a:avLst/>
          </a:prstGeom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819AFA09-F4B1-493D-BCAD-FF30C20CD1AA}"/>
              </a:ext>
            </a:extLst>
          </p:cNvPr>
          <p:cNvCxnSpPr/>
          <p:nvPr userDrawn="1"/>
        </p:nvCxnSpPr>
        <p:spPr>
          <a:xfrm>
            <a:off x="6469778" y="4233582"/>
            <a:ext cx="2532336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92000789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  <p15:guide id="3" pos="7333">
          <p15:clr>
            <a:srgbClr val="FBAE40"/>
          </p15:clr>
        </p15:guide>
        <p15:guide id="4" pos="362">
          <p15:clr>
            <a:srgbClr val="FBAE40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F9087E09-D75F-4E26-B01E-A1A09BA2EA70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F7A70B7-7ADE-4E0B-B956-363B0B1AA6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82563"/>
            <a:ext cx="10515600" cy="940181"/>
          </a:xfrm>
        </p:spPr>
        <p:txBody>
          <a:bodyPr anchor="b">
            <a:noAutofit/>
          </a:bodyPr>
          <a:lstStyle>
            <a:lvl1pPr algn="ctr">
              <a:defRPr sz="4000" b="1" cap="all" baseline="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  <a:endParaRPr lang="en-US" noProof="0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5FC40B0-ED27-47E5-A3C2-32A8418567E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2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9638" y="6260507"/>
            <a:ext cx="1075427" cy="414929"/>
          </a:xfrm>
          <a:prstGeom prst="rect">
            <a:avLst/>
          </a:prstGeom>
        </p:spPr>
      </p:pic>
      <p:sp>
        <p:nvSpPr>
          <p:cNvPr id="11" name="Oval 10">
            <a:extLst>
              <a:ext uri="{FF2B5EF4-FFF2-40B4-BE49-F238E27FC236}">
                <a16:creationId xmlns:a16="http://schemas.microsoft.com/office/drawing/2014/main" id="{8931D2A9-0B92-4197-8802-80424C14EA7E}"/>
              </a:ext>
            </a:extLst>
          </p:cNvPr>
          <p:cNvSpPr/>
          <p:nvPr userDrawn="1"/>
        </p:nvSpPr>
        <p:spPr>
          <a:xfrm>
            <a:off x="11371669" y="6409397"/>
            <a:ext cx="280051" cy="280051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3B74B0-30B9-45C2-9AE6-45D1978AAF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3696" y="6455739"/>
            <a:ext cx="294460" cy="187367"/>
          </a:xfrm>
        </p:spPr>
        <p:txBody>
          <a:bodyPr lIns="0" tIns="0" rIns="0" bIns="0"/>
          <a:lstStyle>
            <a:lvl1pPr algn="ctr">
              <a:defRPr sz="900">
                <a:solidFill>
                  <a:srgbClr val="2C567A"/>
                </a:solidFill>
                <a:latin typeface="+mn-lt"/>
              </a:defRPr>
            </a:lvl1pPr>
          </a:lstStyle>
          <a:p>
            <a:fld id="{9EC71654-96A5-4280-94F3-931C61A9F92C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AD5251EA-F450-4DD1-995B-DC89513424C8}"/>
              </a:ext>
            </a:extLst>
          </p:cNvPr>
          <p:cNvGrpSpPr/>
          <p:nvPr userDrawn="1"/>
        </p:nvGrpSpPr>
        <p:grpSpPr>
          <a:xfrm rot="16200000">
            <a:off x="1637386" y="1473117"/>
            <a:ext cx="8917229" cy="10769768"/>
            <a:chOff x="-1728305" y="-2049517"/>
            <a:chExt cx="8917229" cy="10769768"/>
          </a:xfrm>
        </p:grpSpPr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44882F4E-E8C8-46FE-A9C8-7B79782767F6}"/>
                </a:ext>
              </a:extLst>
            </p:cNvPr>
            <p:cNvSpPr/>
            <p:nvPr userDrawn="1"/>
          </p:nvSpPr>
          <p:spPr>
            <a:xfrm>
              <a:off x="754010" y="708293"/>
              <a:ext cx="5334029" cy="5334029"/>
            </a:xfrm>
            <a:prstGeom prst="ellipse">
              <a:avLst/>
            </a:prstGeom>
            <a:solidFill>
              <a:schemeClr val="bg1">
                <a:alpha val="16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965CD13B-04FB-40D5-AF62-2F43CF49BA9B}"/>
                </a:ext>
              </a:extLst>
            </p:cNvPr>
            <p:cNvGrpSpPr/>
            <p:nvPr userDrawn="1"/>
          </p:nvGrpSpPr>
          <p:grpSpPr>
            <a:xfrm>
              <a:off x="-1728305" y="-2049517"/>
              <a:ext cx="8917229" cy="10769768"/>
              <a:chOff x="11114088" y="2241550"/>
              <a:chExt cx="1905000" cy="2354263"/>
            </a:xfrm>
            <a:solidFill>
              <a:schemeClr val="bg1">
                <a:alpha val="16000"/>
              </a:schemeClr>
            </a:solidFill>
          </p:grpSpPr>
          <p:sp>
            <p:nvSpPr>
              <p:cNvPr id="19" name="Freeform 5">
                <a:extLst>
                  <a:ext uri="{FF2B5EF4-FFF2-40B4-BE49-F238E27FC236}">
                    <a16:creationId xmlns:a16="http://schemas.microsoft.com/office/drawing/2014/main" id="{01876F8F-C11E-4FB2-8150-1F0602752F9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114088" y="2241550"/>
                <a:ext cx="1905000" cy="2354263"/>
              </a:xfrm>
              <a:custGeom>
                <a:avLst/>
                <a:gdLst>
                  <a:gd name="T0" fmla="*/ 0 w 447"/>
                  <a:gd name="T1" fmla="*/ 264 h 553"/>
                  <a:gd name="T2" fmla="*/ 141 w 447"/>
                  <a:gd name="T3" fmla="*/ 48 h 553"/>
                  <a:gd name="T4" fmla="*/ 414 w 447"/>
                  <a:gd name="T5" fmla="*/ 67 h 553"/>
                  <a:gd name="T6" fmla="*/ 438 w 447"/>
                  <a:gd name="T7" fmla="*/ 98 h 553"/>
                  <a:gd name="T8" fmla="*/ 391 w 447"/>
                  <a:gd name="T9" fmla="*/ 111 h 553"/>
                  <a:gd name="T10" fmla="*/ 94 w 447"/>
                  <a:gd name="T11" fmla="*/ 149 h 553"/>
                  <a:gd name="T12" fmla="*/ 107 w 447"/>
                  <a:gd name="T13" fmla="*/ 424 h 553"/>
                  <a:gd name="T14" fmla="*/ 383 w 447"/>
                  <a:gd name="T15" fmla="*/ 453 h 553"/>
                  <a:gd name="T16" fmla="*/ 393 w 447"/>
                  <a:gd name="T17" fmla="*/ 446 h 553"/>
                  <a:gd name="T18" fmla="*/ 433 w 447"/>
                  <a:gd name="T19" fmla="*/ 449 h 553"/>
                  <a:gd name="T20" fmla="*/ 421 w 447"/>
                  <a:gd name="T21" fmla="*/ 485 h 553"/>
                  <a:gd name="T22" fmla="*/ 194 w 447"/>
                  <a:gd name="T23" fmla="*/ 531 h 553"/>
                  <a:gd name="T24" fmla="*/ 0 w 447"/>
                  <a:gd name="T25" fmla="*/ 264 h 5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447" h="553">
                    <a:moveTo>
                      <a:pt x="0" y="264"/>
                    </a:moveTo>
                    <a:cubicBezTo>
                      <a:pt x="5" y="176"/>
                      <a:pt x="49" y="96"/>
                      <a:pt x="141" y="48"/>
                    </a:cubicBezTo>
                    <a:cubicBezTo>
                      <a:pt x="235" y="0"/>
                      <a:pt x="327" y="9"/>
                      <a:pt x="414" y="67"/>
                    </a:cubicBezTo>
                    <a:cubicBezTo>
                      <a:pt x="425" y="75"/>
                      <a:pt x="439" y="82"/>
                      <a:pt x="438" y="98"/>
                    </a:cubicBezTo>
                    <a:cubicBezTo>
                      <a:pt x="437" y="120"/>
                      <a:pt x="413" y="127"/>
                      <a:pt x="391" y="111"/>
                    </a:cubicBezTo>
                    <a:cubicBezTo>
                      <a:pt x="294" y="40"/>
                      <a:pt x="166" y="56"/>
                      <a:pt x="94" y="149"/>
                    </a:cubicBezTo>
                    <a:cubicBezTo>
                      <a:pt x="30" y="231"/>
                      <a:pt x="36" y="349"/>
                      <a:pt x="107" y="424"/>
                    </a:cubicBezTo>
                    <a:cubicBezTo>
                      <a:pt x="180" y="502"/>
                      <a:pt x="296" y="514"/>
                      <a:pt x="383" y="453"/>
                    </a:cubicBezTo>
                    <a:cubicBezTo>
                      <a:pt x="386" y="451"/>
                      <a:pt x="390" y="449"/>
                      <a:pt x="393" y="446"/>
                    </a:cubicBezTo>
                    <a:cubicBezTo>
                      <a:pt x="407" y="433"/>
                      <a:pt x="420" y="433"/>
                      <a:pt x="433" y="449"/>
                    </a:cubicBezTo>
                    <a:cubicBezTo>
                      <a:pt x="447" y="467"/>
                      <a:pt x="433" y="477"/>
                      <a:pt x="421" y="485"/>
                    </a:cubicBezTo>
                    <a:cubicBezTo>
                      <a:pt x="353" y="537"/>
                      <a:pt x="277" y="553"/>
                      <a:pt x="194" y="531"/>
                    </a:cubicBezTo>
                    <a:cubicBezTo>
                      <a:pt x="79" y="501"/>
                      <a:pt x="1" y="397"/>
                      <a:pt x="0" y="26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noProof="0" dirty="0"/>
              </a:p>
            </p:txBody>
          </p:sp>
          <p:sp>
            <p:nvSpPr>
              <p:cNvPr id="20" name="Freeform 6">
                <a:extLst>
                  <a:ext uri="{FF2B5EF4-FFF2-40B4-BE49-F238E27FC236}">
                    <a16:creationId xmlns:a16="http://schemas.microsoft.com/office/drawing/2014/main" id="{08A1D05F-5F61-4156-8C83-1A002AA1E88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412538" y="2590800"/>
                <a:ext cx="835025" cy="1673225"/>
              </a:xfrm>
              <a:custGeom>
                <a:avLst/>
                <a:gdLst>
                  <a:gd name="T0" fmla="*/ 0 w 196"/>
                  <a:gd name="T1" fmla="*/ 198 h 393"/>
                  <a:gd name="T2" fmla="*/ 157 w 196"/>
                  <a:gd name="T3" fmla="*/ 8 h 393"/>
                  <a:gd name="T4" fmla="*/ 192 w 196"/>
                  <a:gd name="T5" fmla="*/ 22 h 393"/>
                  <a:gd name="T6" fmla="*/ 167 w 196"/>
                  <a:gd name="T7" fmla="*/ 56 h 393"/>
                  <a:gd name="T8" fmla="*/ 48 w 196"/>
                  <a:gd name="T9" fmla="*/ 198 h 393"/>
                  <a:gd name="T10" fmla="*/ 170 w 196"/>
                  <a:gd name="T11" fmla="*/ 339 h 393"/>
                  <a:gd name="T12" fmla="*/ 193 w 196"/>
                  <a:gd name="T13" fmla="*/ 372 h 393"/>
                  <a:gd name="T14" fmla="*/ 160 w 196"/>
                  <a:gd name="T15" fmla="*/ 387 h 393"/>
                  <a:gd name="T16" fmla="*/ 0 w 196"/>
                  <a:gd name="T17" fmla="*/ 198 h 3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96" h="393">
                    <a:moveTo>
                      <a:pt x="0" y="198"/>
                    </a:moveTo>
                    <a:cubicBezTo>
                      <a:pt x="0" y="103"/>
                      <a:pt x="64" y="26"/>
                      <a:pt x="157" y="8"/>
                    </a:cubicBezTo>
                    <a:cubicBezTo>
                      <a:pt x="171" y="6"/>
                      <a:pt x="188" y="0"/>
                      <a:pt x="192" y="22"/>
                    </a:cubicBezTo>
                    <a:cubicBezTo>
                      <a:pt x="196" y="41"/>
                      <a:pt x="190" y="52"/>
                      <a:pt x="167" y="56"/>
                    </a:cubicBezTo>
                    <a:cubicBezTo>
                      <a:pt x="95" y="70"/>
                      <a:pt x="47" y="129"/>
                      <a:pt x="48" y="198"/>
                    </a:cubicBezTo>
                    <a:cubicBezTo>
                      <a:pt x="48" y="267"/>
                      <a:pt x="97" y="325"/>
                      <a:pt x="170" y="339"/>
                    </a:cubicBezTo>
                    <a:cubicBezTo>
                      <a:pt x="191" y="343"/>
                      <a:pt x="195" y="354"/>
                      <a:pt x="193" y="372"/>
                    </a:cubicBezTo>
                    <a:cubicBezTo>
                      <a:pt x="190" y="393"/>
                      <a:pt x="174" y="389"/>
                      <a:pt x="160" y="387"/>
                    </a:cubicBezTo>
                    <a:cubicBezTo>
                      <a:pt x="70" y="375"/>
                      <a:pt x="0" y="293"/>
                      <a:pt x="0" y="19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noProof="0" dirty="0"/>
              </a:p>
            </p:txBody>
          </p:sp>
        </p:grpSp>
      </p:grpSp>
      <p:sp>
        <p:nvSpPr>
          <p:cNvPr id="21" name="Text Placeholder 2">
            <a:extLst>
              <a:ext uri="{FF2B5EF4-FFF2-40B4-BE49-F238E27FC236}">
                <a16:creationId xmlns:a16="http://schemas.microsoft.com/office/drawing/2014/main" id="{4D77C47B-CC1E-41DA-9146-5DFD6306549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1153348"/>
            <a:ext cx="10515600" cy="648543"/>
          </a:xfrm>
        </p:spPr>
        <p:txBody>
          <a:bodyPr>
            <a:normAutofit/>
          </a:bodyPr>
          <a:lstStyle>
            <a:lvl1pPr marL="0" indent="0" algn="ctr">
              <a:buNone/>
              <a:defRPr sz="18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671652191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3E05C4-07A7-4776-A76B-65A40751A0CB}" type="datetimeFigureOut">
              <a:rPr lang="en-US" smtClean="0"/>
              <a:t>10/20/2019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C71654-96A5-4280-94F3-931C61A9F92C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DF8390C5-0FC0-4EFE-B3F7-5AB8DA6461D4}"/>
              </a:ext>
            </a:extLst>
          </p:cNvPr>
          <p:cNvGrpSpPr/>
          <p:nvPr userDrawn="1"/>
        </p:nvGrpSpPr>
        <p:grpSpPr>
          <a:xfrm rot="8650774" flipH="1" flipV="1">
            <a:off x="7430044" y="-1843126"/>
            <a:ext cx="4436224" cy="5482435"/>
            <a:chOff x="11114088" y="2241550"/>
            <a:chExt cx="1905000" cy="2354263"/>
          </a:xfrm>
          <a:solidFill>
            <a:schemeClr val="bg2">
              <a:alpha val="53000"/>
            </a:schemeClr>
          </a:solidFill>
        </p:grpSpPr>
        <p:sp>
          <p:nvSpPr>
            <p:cNvPr id="8" name="Freeform 5">
              <a:extLst>
                <a:ext uri="{FF2B5EF4-FFF2-40B4-BE49-F238E27FC236}">
                  <a16:creationId xmlns:a16="http://schemas.microsoft.com/office/drawing/2014/main" id="{638FFC8C-C8B5-464F-93A3-DB5C8823E09B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14088" y="2241550"/>
              <a:ext cx="1905000" cy="2354263"/>
            </a:xfrm>
            <a:custGeom>
              <a:avLst/>
              <a:gdLst>
                <a:gd name="T0" fmla="*/ 0 w 447"/>
                <a:gd name="T1" fmla="*/ 264 h 553"/>
                <a:gd name="T2" fmla="*/ 141 w 447"/>
                <a:gd name="T3" fmla="*/ 48 h 553"/>
                <a:gd name="T4" fmla="*/ 414 w 447"/>
                <a:gd name="T5" fmla="*/ 67 h 553"/>
                <a:gd name="T6" fmla="*/ 438 w 447"/>
                <a:gd name="T7" fmla="*/ 98 h 553"/>
                <a:gd name="T8" fmla="*/ 391 w 447"/>
                <a:gd name="T9" fmla="*/ 111 h 553"/>
                <a:gd name="T10" fmla="*/ 94 w 447"/>
                <a:gd name="T11" fmla="*/ 149 h 553"/>
                <a:gd name="T12" fmla="*/ 107 w 447"/>
                <a:gd name="T13" fmla="*/ 424 h 553"/>
                <a:gd name="T14" fmla="*/ 383 w 447"/>
                <a:gd name="T15" fmla="*/ 453 h 553"/>
                <a:gd name="T16" fmla="*/ 393 w 447"/>
                <a:gd name="T17" fmla="*/ 446 h 553"/>
                <a:gd name="T18" fmla="*/ 433 w 447"/>
                <a:gd name="T19" fmla="*/ 449 h 553"/>
                <a:gd name="T20" fmla="*/ 421 w 447"/>
                <a:gd name="T21" fmla="*/ 485 h 553"/>
                <a:gd name="T22" fmla="*/ 194 w 447"/>
                <a:gd name="T23" fmla="*/ 531 h 553"/>
                <a:gd name="T24" fmla="*/ 0 w 447"/>
                <a:gd name="T25" fmla="*/ 264 h 5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47" h="553">
                  <a:moveTo>
                    <a:pt x="0" y="264"/>
                  </a:moveTo>
                  <a:cubicBezTo>
                    <a:pt x="5" y="176"/>
                    <a:pt x="49" y="96"/>
                    <a:pt x="141" y="48"/>
                  </a:cubicBezTo>
                  <a:cubicBezTo>
                    <a:pt x="235" y="0"/>
                    <a:pt x="327" y="9"/>
                    <a:pt x="414" y="67"/>
                  </a:cubicBezTo>
                  <a:cubicBezTo>
                    <a:pt x="425" y="75"/>
                    <a:pt x="439" y="82"/>
                    <a:pt x="438" y="98"/>
                  </a:cubicBezTo>
                  <a:cubicBezTo>
                    <a:pt x="437" y="120"/>
                    <a:pt x="413" y="127"/>
                    <a:pt x="391" y="111"/>
                  </a:cubicBezTo>
                  <a:cubicBezTo>
                    <a:pt x="294" y="40"/>
                    <a:pt x="166" y="56"/>
                    <a:pt x="94" y="149"/>
                  </a:cubicBezTo>
                  <a:cubicBezTo>
                    <a:pt x="30" y="231"/>
                    <a:pt x="36" y="349"/>
                    <a:pt x="107" y="424"/>
                  </a:cubicBezTo>
                  <a:cubicBezTo>
                    <a:pt x="180" y="502"/>
                    <a:pt x="296" y="514"/>
                    <a:pt x="383" y="453"/>
                  </a:cubicBezTo>
                  <a:cubicBezTo>
                    <a:pt x="386" y="451"/>
                    <a:pt x="390" y="449"/>
                    <a:pt x="393" y="446"/>
                  </a:cubicBezTo>
                  <a:cubicBezTo>
                    <a:pt x="407" y="433"/>
                    <a:pt x="420" y="433"/>
                    <a:pt x="433" y="449"/>
                  </a:cubicBezTo>
                  <a:cubicBezTo>
                    <a:pt x="447" y="467"/>
                    <a:pt x="433" y="477"/>
                    <a:pt x="421" y="485"/>
                  </a:cubicBezTo>
                  <a:cubicBezTo>
                    <a:pt x="353" y="537"/>
                    <a:pt x="277" y="553"/>
                    <a:pt x="194" y="531"/>
                  </a:cubicBezTo>
                  <a:cubicBezTo>
                    <a:pt x="79" y="501"/>
                    <a:pt x="1" y="397"/>
                    <a:pt x="0" y="2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9" name="Freeform 6">
              <a:extLst>
                <a:ext uri="{FF2B5EF4-FFF2-40B4-BE49-F238E27FC236}">
                  <a16:creationId xmlns:a16="http://schemas.microsoft.com/office/drawing/2014/main" id="{2364C17C-17C2-4970-A6D9-4EDD28707820}"/>
                </a:ext>
              </a:extLst>
            </p:cNvPr>
            <p:cNvSpPr>
              <a:spLocks/>
            </p:cNvSpPr>
            <p:nvPr/>
          </p:nvSpPr>
          <p:spPr bwMode="auto">
            <a:xfrm>
              <a:off x="11412538" y="2590800"/>
              <a:ext cx="835025" cy="1673225"/>
            </a:xfrm>
            <a:custGeom>
              <a:avLst/>
              <a:gdLst>
                <a:gd name="T0" fmla="*/ 0 w 196"/>
                <a:gd name="T1" fmla="*/ 198 h 393"/>
                <a:gd name="T2" fmla="*/ 157 w 196"/>
                <a:gd name="T3" fmla="*/ 8 h 393"/>
                <a:gd name="T4" fmla="*/ 192 w 196"/>
                <a:gd name="T5" fmla="*/ 22 h 393"/>
                <a:gd name="T6" fmla="*/ 167 w 196"/>
                <a:gd name="T7" fmla="*/ 56 h 393"/>
                <a:gd name="T8" fmla="*/ 48 w 196"/>
                <a:gd name="T9" fmla="*/ 198 h 393"/>
                <a:gd name="T10" fmla="*/ 170 w 196"/>
                <a:gd name="T11" fmla="*/ 339 h 393"/>
                <a:gd name="T12" fmla="*/ 193 w 196"/>
                <a:gd name="T13" fmla="*/ 372 h 393"/>
                <a:gd name="T14" fmla="*/ 160 w 196"/>
                <a:gd name="T15" fmla="*/ 387 h 393"/>
                <a:gd name="T16" fmla="*/ 0 w 196"/>
                <a:gd name="T17" fmla="*/ 198 h 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6" h="393">
                  <a:moveTo>
                    <a:pt x="0" y="198"/>
                  </a:moveTo>
                  <a:cubicBezTo>
                    <a:pt x="0" y="103"/>
                    <a:pt x="64" y="26"/>
                    <a:pt x="157" y="8"/>
                  </a:cubicBezTo>
                  <a:cubicBezTo>
                    <a:pt x="171" y="6"/>
                    <a:pt x="188" y="0"/>
                    <a:pt x="192" y="22"/>
                  </a:cubicBezTo>
                  <a:cubicBezTo>
                    <a:pt x="196" y="41"/>
                    <a:pt x="190" y="52"/>
                    <a:pt x="167" y="56"/>
                  </a:cubicBezTo>
                  <a:cubicBezTo>
                    <a:pt x="95" y="70"/>
                    <a:pt x="47" y="129"/>
                    <a:pt x="48" y="198"/>
                  </a:cubicBezTo>
                  <a:cubicBezTo>
                    <a:pt x="48" y="267"/>
                    <a:pt x="97" y="325"/>
                    <a:pt x="170" y="339"/>
                  </a:cubicBezTo>
                  <a:cubicBezTo>
                    <a:pt x="191" y="343"/>
                    <a:pt x="195" y="354"/>
                    <a:pt x="193" y="372"/>
                  </a:cubicBezTo>
                  <a:cubicBezTo>
                    <a:pt x="190" y="393"/>
                    <a:pt x="174" y="389"/>
                    <a:pt x="160" y="387"/>
                  </a:cubicBezTo>
                  <a:cubicBezTo>
                    <a:pt x="70" y="375"/>
                    <a:pt x="0" y="293"/>
                    <a:pt x="0" y="19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10" name="Freeform 7">
              <a:extLst>
                <a:ext uri="{FF2B5EF4-FFF2-40B4-BE49-F238E27FC236}">
                  <a16:creationId xmlns:a16="http://schemas.microsoft.com/office/drawing/2014/main" id="{F5A783CF-B0AE-4430-AD04-D7698CB05628}"/>
                </a:ext>
              </a:extLst>
            </p:cNvPr>
            <p:cNvSpPr>
              <a:spLocks/>
            </p:cNvSpPr>
            <p:nvPr/>
          </p:nvSpPr>
          <p:spPr bwMode="auto">
            <a:xfrm>
              <a:off x="11728451" y="3071813"/>
              <a:ext cx="306388" cy="719138"/>
            </a:xfrm>
            <a:custGeom>
              <a:avLst/>
              <a:gdLst>
                <a:gd name="T0" fmla="*/ 0 w 72"/>
                <a:gd name="T1" fmla="*/ 84 h 169"/>
                <a:gd name="T2" fmla="*/ 20 w 72"/>
                <a:gd name="T3" fmla="*/ 20 h 169"/>
                <a:gd name="T4" fmla="*/ 42 w 72"/>
                <a:gd name="T5" fmla="*/ 9 h 169"/>
                <a:gd name="T6" fmla="*/ 62 w 72"/>
                <a:gd name="T7" fmla="*/ 44 h 169"/>
                <a:gd name="T8" fmla="*/ 62 w 72"/>
                <a:gd name="T9" fmla="*/ 125 h 169"/>
                <a:gd name="T10" fmla="*/ 43 w 72"/>
                <a:gd name="T11" fmla="*/ 159 h 169"/>
                <a:gd name="T12" fmla="*/ 20 w 72"/>
                <a:gd name="T13" fmla="*/ 148 h 169"/>
                <a:gd name="T14" fmla="*/ 0 w 72"/>
                <a:gd name="T15" fmla="*/ 84 h 1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2" h="169">
                  <a:moveTo>
                    <a:pt x="0" y="84"/>
                  </a:moveTo>
                  <a:cubicBezTo>
                    <a:pt x="2" y="62"/>
                    <a:pt x="6" y="39"/>
                    <a:pt x="20" y="20"/>
                  </a:cubicBezTo>
                  <a:cubicBezTo>
                    <a:pt x="25" y="13"/>
                    <a:pt x="31" y="0"/>
                    <a:pt x="42" y="9"/>
                  </a:cubicBezTo>
                  <a:cubicBezTo>
                    <a:pt x="53" y="18"/>
                    <a:pt x="72" y="25"/>
                    <a:pt x="62" y="44"/>
                  </a:cubicBezTo>
                  <a:cubicBezTo>
                    <a:pt x="47" y="72"/>
                    <a:pt x="47" y="97"/>
                    <a:pt x="62" y="125"/>
                  </a:cubicBezTo>
                  <a:cubicBezTo>
                    <a:pt x="72" y="143"/>
                    <a:pt x="53" y="151"/>
                    <a:pt x="43" y="159"/>
                  </a:cubicBezTo>
                  <a:cubicBezTo>
                    <a:pt x="31" y="169"/>
                    <a:pt x="25" y="156"/>
                    <a:pt x="20" y="148"/>
                  </a:cubicBezTo>
                  <a:cubicBezTo>
                    <a:pt x="6" y="129"/>
                    <a:pt x="2" y="107"/>
                    <a:pt x="0" y="8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</p:grpSp>
      <p:sp>
        <p:nvSpPr>
          <p:cNvPr id="11" name="Rectangle 10">
            <a:extLst>
              <a:ext uri="{FF2B5EF4-FFF2-40B4-BE49-F238E27FC236}">
                <a16:creationId xmlns:a16="http://schemas.microsoft.com/office/drawing/2014/main" id="{095F8E8F-7174-44B0-9475-3AA4BA180CB1}"/>
              </a:ext>
            </a:extLst>
          </p:cNvPr>
          <p:cNvSpPr/>
          <p:nvPr userDrawn="1"/>
        </p:nvSpPr>
        <p:spPr>
          <a:xfrm rot="10800000">
            <a:off x="515938" y="-16721"/>
            <a:ext cx="1258618" cy="110506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>
              <a:solidFill>
                <a:schemeClr val="bg1"/>
              </a:solidFill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8940F56E-E617-488C-B84C-72CDC28B9E8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72046" y="6261436"/>
            <a:ext cx="1073019" cy="414000"/>
          </a:xfrm>
          <a:prstGeom prst="rect">
            <a:avLst/>
          </a:prstGeom>
        </p:spPr>
      </p:pic>
      <p:sp>
        <p:nvSpPr>
          <p:cNvPr id="13" name="Oval 12">
            <a:extLst>
              <a:ext uri="{FF2B5EF4-FFF2-40B4-BE49-F238E27FC236}">
                <a16:creationId xmlns:a16="http://schemas.microsoft.com/office/drawing/2014/main" id="{DECC273A-B710-4BE6-8125-8FD0AD488239}"/>
              </a:ext>
            </a:extLst>
          </p:cNvPr>
          <p:cNvSpPr/>
          <p:nvPr userDrawn="1"/>
        </p:nvSpPr>
        <p:spPr>
          <a:xfrm>
            <a:off x="11371669" y="6409397"/>
            <a:ext cx="280051" cy="280051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771034367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" name="Group 21">
            <a:extLst>
              <a:ext uri="{FF2B5EF4-FFF2-40B4-BE49-F238E27FC236}">
                <a16:creationId xmlns:a16="http://schemas.microsoft.com/office/drawing/2014/main" id="{60E0B501-22AA-4685-BE9B-A267F6F675A7}"/>
              </a:ext>
            </a:extLst>
          </p:cNvPr>
          <p:cNvGrpSpPr/>
          <p:nvPr userDrawn="1"/>
        </p:nvGrpSpPr>
        <p:grpSpPr>
          <a:xfrm rot="8650774" flipH="1" flipV="1">
            <a:off x="7430044" y="-1843126"/>
            <a:ext cx="4436224" cy="5482435"/>
            <a:chOff x="11114088" y="2241550"/>
            <a:chExt cx="1905000" cy="2354263"/>
          </a:xfrm>
          <a:solidFill>
            <a:schemeClr val="bg2">
              <a:alpha val="53000"/>
            </a:schemeClr>
          </a:solidFill>
        </p:grpSpPr>
        <p:sp>
          <p:nvSpPr>
            <p:cNvPr id="24" name="Freeform 5">
              <a:extLst>
                <a:ext uri="{FF2B5EF4-FFF2-40B4-BE49-F238E27FC236}">
                  <a16:creationId xmlns:a16="http://schemas.microsoft.com/office/drawing/2014/main" id="{5D0E179E-CA3D-4874-9ACD-F8990F48F4BF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14088" y="2241550"/>
              <a:ext cx="1905000" cy="2354263"/>
            </a:xfrm>
            <a:custGeom>
              <a:avLst/>
              <a:gdLst>
                <a:gd name="T0" fmla="*/ 0 w 447"/>
                <a:gd name="T1" fmla="*/ 264 h 553"/>
                <a:gd name="T2" fmla="*/ 141 w 447"/>
                <a:gd name="T3" fmla="*/ 48 h 553"/>
                <a:gd name="T4" fmla="*/ 414 w 447"/>
                <a:gd name="T5" fmla="*/ 67 h 553"/>
                <a:gd name="T6" fmla="*/ 438 w 447"/>
                <a:gd name="T7" fmla="*/ 98 h 553"/>
                <a:gd name="T8" fmla="*/ 391 w 447"/>
                <a:gd name="T9" fmla="*/ 111 h 553"/>
                <a:gd name="T10" fmla="*/ 94 w 447"/>
                <a:gd name="T11" fmla="*/ 149 h 553"/>
                <a:gd name="T12" fmla="*/ 107 w 447"/>
                <a:gd name="T13" fmla="*/ 424 h 553"/>
                <a:gd name="T14" fmla="*/ 383 w 447"/>
                <a:gd name="T15" fmla="*/ 453 h 553"/>
                <a:gd name="T16" fmla="*/ 393 w 447"/>
                <a:gd name="T17" fmla="*/ 446 h 553"/>
                <a:gd name="T18" fmla="*/ 433 w 447"/>
                <a:gd name="T19" fmla="*/ 449 h 553"/>
                <a:gd name="T20" fmla="*/ 421 w 447"/>
                <a:gd name="T21" fmla="*/ 485 h 553"/>
                <a:gd name="T22" fmla="*/ 194 w 447"/>
                <a:gd name="T23" fmla="*/ 531 h 553"/>
                <a:gd name="T24" fmla="*/ 0 w 447"/>
                <a:gd name="T25" fmla="*/ 264 h 5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47" h="553">
                  <a:moveTo>
                    <a:pt x="0" y="264"/>
                  </a:moveTo>
                  <a:cubicBezTo>
                    <a:pt x="5" y="176"/>
                    <a:pt x="49" y="96"/>
                    <a:pt x="141" y="48"/>
                  </a:cubicBezTo>
                  <a:cubicBezTo>
                    <a:pt x="235" y="0"/>
                    <a:pt x="327" y="9"/>
                    <a:pt x="414" y="67"/>
                  </a:cubicBezTo>
                  <a:cubicBezTo>
                    <a:pt x="425" y="75"/>
                    <a:pt x="439" y="82"/>
                    <a:pt x="438" y="98"/>
                  </a:cubicBezTo>
                  <a:cubicBezTo>
                    <a:pt x="437" y="120"/>
                    <a:pt x="413" y="127"/>
                    <a:pt x="391" y="111"/>
                  </a:cubicBezTo>
                  <a:cubicBezTo>
                    <a:pt x="294" y="40"/>
                    <a:pt x="166" y="56"/>
                    <a:pt x="94" y="149"/>
                  </a:cubicBezTo>
                  <a:cubicBezTo>
                    <a:pt x="30" y="231"/>
                    <a:pt x="36" y="349"/>
                    <a:pt x="107" y="424"/>
                  </a:cubicBezTo>
                  <a:cubicBezTo>
                    <a:pt x="180" y="502"/>
                    <a:pt x="296" y="514"/>
                    <a:pt x="383" y="453"/>
                  </a:cubicBezTo>
                  <a:cubicBezTo>
                    <a:pt x="386" y="451"/>
                    <a:pt x="390" y="449"/>
                    <a:pt x="393" y="446"/>
                  </a:cubicBezTo>
                  <a:cubicBezTo>
                    <a:pt x="407" y="433"/>
                    <a:pt x="420" y="433"/>
                    <a:pt x="433" y="449"/>
                  </a:cubicBezTo>
                  <a:cubicBezTo>
                    <a:pt x="447" y="467"/>
                    <a:pt x="433" y="477"/>
                    <a:pt x="421" y="485"/>
                  </a:cubicBezTo>
                  <a:cubicBezTo>
                    <a:pt x="353" y="537"/>
                    <a:pt x="277" y="553"/>
                    <a:pt x="194" y="531"/>
                  </a:cubicBezTo>
                  <a:cubicBezTo>
                    <a:pt x="79" y="501"/>
                    <a:pt x="1" y="397"/>
                    <a:pt x="0" y="2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25" name="Freeform 6">
              <a:extLst>
                <a:ext uri="{FF2B5EF4-FFF2-40B4-BE49-F238E27FC236}">
                  <a16:creationId xmlns:a16="http://schemas.microsoft.com/office/drawing/2014/main" id="{A9C53936-B93A-4CF6-8766-2FA93ACFEBE3}"/>
                </a:ext>
              </a:extLst>
            </p:cNvPr>
            <p:cNvSpPr>
              <a:spLocks/>
            </p:cNvSpPr>
            <p:nvPr/>
          </p:nvSpPr>
          <p:spPr bwMode="auto">
            <a:xfrm>
              <a:off x="11412538" y="2590800"/>
              <a:ext cx="835025" cy="1673225"/>
            </a:xfrm>
            <a:custGeom>
              <a:avLst/>
              <a:gdLst>
                <a:gd name="T0" fmla="*/ 0 w 196"/>
                <a:gd name="T1" fmla="*/ 198 h 393"/>
                <a:gd name="T2" fmla="*/ 157 w 196"/>
                <a:gd name="T3" fmla="*/ 8 h 393"/>
                <a:gd name="T4" fmla="*/ 192 w 196"/>
                <a:gd name="T5" fmla="*/ 22 h 393"/>
                <a:gd name="T6" fmla="*/ 167 w 196"/>
                <a:gd name="T7" fmla="*/ 56 h 393"/>
                <a:gd name="T8" fmla="*/ 48 w 196"/>
                <a:gd name="T9" fmla="*/ 198 h 393"/>
                <a:gd name="T10" fmla="*/ 170 w 196"/>
                <a:gd name="T11" fmla="*/ 339 h 393"/>
                <a:gd name="T12" fmla="*/ 193 w 196"/>
                <a:gd name="T13" fmla="*/ 372 h 393"/>
                <a:gd name="T14" fmla="*/ 160 w 196"/>
                <a:gd name="T15" fmla="*/ 387 h 393"/>
                <a:gd name="T16" fmla="*/ 0 w 196"/>
                <a:gd name="T17" fmla="*/ 198 h 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6" h="393">
                  <a:moveTo>
                    <a:pt x="0" y="198"/>
                  </a:moveTo>
                  <a:cubicBezTo>
                    <a:pt x="0" y="103"/>
                    <a:pt x="64" y="26"/>
                    <a:pt x="157" y="8"/>
                  </a:cubicBezTo>
                  <a:cubicBezTo>
                    <a:pt x="171" y="6"/>
                    <a:pt x="188" y="0"/>
                    <a:pt x="192" y="22"/>
                  </a:cubicBezTo>
                  <a:cubicBezTo>
                    <a:pt x="196" y="41"/>
                    <a:pt x="190" y="52"/>
                    <a:pt x="167" y="56"/>
                  </a:cubicBezTo>
                  <a:cubicBezTo>
                    <a:pt x="95" y="70"/>
                    <a:pt x="47" y="129"/>
                    <a:pt x="48" y="198"/>
                  </a:cubicBezTo>
                  <a:cubicBezTo>
                    <a:pt x="48" y="267"/>
                    <a:pt x="97" y="325"/>
                    <a:pt x="170" y="339"/>
                  </a:cubicBezTo>
                  <a:cubicBezTo>
                    <a:pt x="191" y="343"/>
                    <a:pt x="195" y="354"/>
                    <a:pt x="193" y="372"/>
                  </a:cubicBezTo>
                  <a:cubicBezTo>
                    <a:pt x="190" y="393"/>
                    <a:pt x="174" y="389"/>
                    <a:pt x="160" y="387"/>
                  </a:cubicBezTo>
                  <a:cubicBezTo>
                    <a:pt x="70" y="375"/>
                    <a:pt x="0" y="293"/>
                    <a:pt x="0" y="19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26" name="Freeform 7">
              <a:extLst>
                <a:ext uri="{FF2B5EF4-FFF2-40B4-BE49-F238E27FC236}">
                  <a16:creationId xmlns:a16="http://schemas.microsoft.com/office/drawing/2014/main" id="{5776DEA2-5422-4F51-B359-652B71274D31}"/>
                </a:ext>
              </a:extLst>
            </p:cNvPr>
            <p:cNvSpPr>
              <a:spLocks/>
            </p:cNvSpPr>
            <p:nvPr/>
          </p:nvSpPr>
          <p:spPr bwMode="auto">
            <a:xfrm>
              <a:off x="11728451" y="3071813"/>
              <a:ext cx="306388" cy="719138"/>
            </a:xfrm>
            <a:custGeom>
              <a:avLst/>
              <a:gdLst>
                <a:gd name="T0" fmla="*/ 0 w 72"/>
                <a:gd name="T1" fmla="*/ 84 h 169"/>
                <a:gd name="T2" fmla="*/ 20 w 72"/>
                <a:gd name="T3" fmla="*/ 20 h 169"/>
                <a:gd name="T4" fmla="*/ 42 w 72"/>
                <a:gd name="T5" fmla="*/ 9 h 169"/>
                <a:gd name="T6" fmla="*/ 62 w 72"/>
                <a:gd name="T7" fmla="*/ 44 h 169"/>
                <a:gd name="T8" fmla="*/ 62 w 72"/>
                <a:gd name="T9" fmla="*/ 125 h 169"/>
                <a:gd name="T10" fmla="*/ 43 w 72"/>
                <a:gd name="T11" fmla="*/ 159 h 169"/>
                <a:gd name="T12" fmla="*/ 20 w 72"/>
                <a:gd name="T13" fmla="*/ 148 h 169"/>
                <a:gd name="T14" fmla="*/ 0 w 72"/>
                <a:gd name="T15" fmla="*/ 84 h 1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2" h="169">
                  <a:moveTo>
                    <a:pt x="0" y="84"/>
                  </a:moveTo>
                  <a:cubicBezTo>
                    <a:pt x="2" y="62"/>
                    <a:pt x="6" y="39"/>
                    <a:pt x="20" y="20"/>
                  </a:cubicBezTo>
                  <a:cubicBezTo>
                    <a:pt x="25" y="13"/>
                    <a:pt x="31" y="0"/>
                    <a:pt x="42" y="9"/>
                  </a:cubicBezTo>
                  <a:cubicBezTo>
                    <a:pt x="53" y="18"/>
                    <a:pt x="72" y="25"/>
                    <a:pt x="62" y="44"/>
                  </a:cubicBezTo>
                  <a:cubicBezTo>
                    <a:pt x="47" y="72"/>
                    <a:pt x="47" y="97"/>
                    <a:pt x="62" y="125"/>
                  </a:cubicBezTo>
                  <a:cubicBezTo>
                    <a:pt x="72" y="143"/>
                    <a:pt x="53" y="151"/>
                    <a:pt x="43" y="159"/>
                  </a:cubicBezTo>
                  <a:cubicBezTo>
                    <a:pt x="31" y="169"/>
                    <a:pt x="25" y="156"/>
                    <a:pt x="20" y="148"/>
                  </a:cubicBezTo>
                  <a:cubicBezTo>
                    <a:pt x="6" y="129"/>
                    <a:pt x="2" y="107"/>
                    <a:pt x="0" y="8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</p:grpSp>
      <p:sp>
        <p:nvSpPr>
          <p:cNvPr id="7" name="Rectangle 6">
            <a:extLst>
              <a:ext uri="{FF2B5EF4-FFF2-40B4-BE49-F238E27FC236}">
                <a16:creationId xmlns:a16="http://schemas.microsoft.com/office/drawing/2014/main" id="{76627016-BFC4-46D4-89DB-F72E3C3461EC}"/>
              </a:ext>
            </a:extLst>
          </p:cNvPr>
          <p:cNvSpPr/>
          <p:nvPr userDrawn="1"/>
        </p:nvSpPr>
        <p:spPr>
          <a:xfrm rot="10800000">
            <a:off x="515938" y="-16721"/>
            <a:ext cx="1258618" cy="110506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>
              <a:solidFill>
                <a:schemeClr val="bg1"/>
              </a:solidFill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76C557E-B5A7-4416-BCC0-5743550BF15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72046" y="6261436"/>
            <a:ext cx="1073019" cy="414000"/>
          </a:xfrm>
          <a:prstGeom prst="rect">
            <a:avLst/>
          </a:prstGeom>
        </p:spPr>
      </p:pic>
      <p:sp>
        <p:nvSpPr>
          <p:cNvPr id="15" name="Oval 14">
            <a:extLst>
              <a:ext uri="{FF2B5EF4-FFF2-40B4-BE49-F238E27FC236}">
                <a16:creationId xmlns:a16="http://schemas.microsoft.com/office/drawing/2014/main" id="{EF515B4A-CB20-4847-8E00-0DD66F1FEBB4}"/>
              </a:ext>
            </a:extLst>
          </p:cNvPr>
          <p:cNvSpPr/>
          <p:nvPr userDrawn="1"/>
        </p:nvSpPr>
        <p:spPr>
          <a:xfrm>
            <a:off x="11371669" y="6409397"/>
            <a:ext cx="280051" cy="280051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996B64B9-1DF0-4EE9-BAB5-72AFA94B9A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3696" y="6455739"/>
            <a:ext cx="294460" cy="187367"/>
          </a:xfrm>
        </p:spPr>
        <p:txBody>
          <a:bodyPr lIns="0" tIns="0" rIns="0" bIns="0"/>
          <a:lstStyle>
            <a:lvl1pPr algn="ctr">
              <a:defRPr sz="900">
                <a:solidFill>
                  <a:schemeClr val="bg1"/>
                </a:solidFill>
                <a:latin typeface="+mn-lt"/>
              </a:defRPr>
            </a:lvl1pPr>
          </a:lstStyle>
          <a:p>
            <a:fld id="{9EC71654-96A5-4280-94F3-931C61A9F92C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48706DBD-D7E1-4734-A193-C7FE296EA0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5938" y="365125"/>
            <a:ext cx="10837862" cy="1325563"/>
          </a:xfrm>
        </p:spPr>
        <p:txBody>
          <a:bodyPr/>
          <a:lstStyle/>
          <a:p>
            <a:r>
              <a:rPr lang="en-US" noProof="0"/>
              <a:t>Click to edit Master title style</a:t>
            </a:r>
            <a:endParaRPr lang="en-US" noProof="0" dirty="0"/>
          </a:p>
        </p:txBody>
      </p:sp>
      <p:sp>
        <p:nvSpPr>
          <p:cNvPr id="27" name="Content Placeholder 2">
            <a:extLst>
              <a:ext uri="{FF2B5EF4-FFF2-40B4-BE49-F238E27FC236}">
                <a16:creationId xmlns:a16="http://schemas.microsoft.com/office/drawing/2014/main" id="{1A1F33A2-66F7-4D85-99DD-7B00F265AC6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5938" y="1825625"/>
            <a:ext cx="10837862" cy="4351338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80385773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roup 17">
            <a:extLst>
              <a:ext uri="{FF2B5EF4-FFF2-40B4-BE49-F238E27FC236}">
                <a16:creationId xmlns:a16="http://schemas.microsoft.com/office/drawing/2014/main" id="{C2A6B906-ACDA-40FD-8AC8-0B693AB12796}"/>
              </a:ext>
            </a:extLst>
          </p:cNvPr>
          <p:cNvGrpSpPr/>
          <p:nvPr userDrawn="1"/>
        </p:nvGrpSpPr>
        <p:grpSpPr>
          <a:xfrm rot="8650774" flipH="1" flipV="1">
            <a:off x="7430044" y="-1843126"/>
            <a:ext cx="4436224" cy="5482435"/>
            <a:chOff x="11114088" y="2241550"/>
            <a:chExt cx="1905000" cy="2354263"/>
          </a:xfrm>
          <a:solidFill>
            <a:schemeClr val="bg2">
              <a:alpha val="53000"/>
            </a:schemeClr>
          </a:solidFill>
        </p:grpSpPr>
        <p:sp>
          <p:nvSpPr>
            <p:cNvPr id="19" name="Freeform 5">
              <a:extLst>
                <a:ext uri="{FF2B5EF4-FFF2-40B4-BE49-F238E27FC236}">
                  <a16:creationId xmlns:a16="http://schemas.microsoft.com/office/drawing/2014/main" id="{717F7366-5A99-4065-90C2-AE7DF5DD0F44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14088" y="2241550"/>
              <a:ext cx="1905000" cy="2354263"/>
            </a:xfrm>
            <a:custGeom>
              <a:avLst/>
              <a:gdLst>
                <a:gd name="T0" fmla="*/ 0 w 447"/>
                <a:gd name="T1" fmla="*/ 264 h 553"/>
                <a:gd name="T2" fmla="*/ 141 w 447"/>
                <a:gd name="T3" fmla="*/ 48 h 553"/>
                <a:gd name="T4" fmla="*/ 414 w 447"/>
                <a:gd name="T5" fmla="*/ 67 h 553"/>
                <a:gd name="T6" fmla="*/ 438 w 447"/>
                <a:gd name="T7" fmla="*/ 98 h 553"/>
                <a:gd name="T8" fmla="*/ 391 w 447"/>
                <a:gd name="T9" fmla="*/ 111 h 553"/>
                <a:gd name="T10" fmla="*/ 94 w 447"/>
                <a:gd name="T11" fmla="*/ 149 h 553"/>
                <a:gd name="T12" fmla="*/ 107 w 447"/>
                <a:gd name="T13" fmla="*/ 424 h 553"/>
                <a:gd name="T14" fmla="*/ 383 w 447"/>
                <a:gd name="T15" fmla="*/ 453 h 553"/>
                <a:gd name="T16" fmla="*/ 393 w 447"/>
                <a:gd name="T17" fmla="*/ 446 h 553"/>
                <a:gd name="T18" fmla="*/ 433 w 447"/>
                <a:gd name="T19" fmla="*/ 449 h 553"/>
                <a:gd name="T20" fmla="*/ 421 w 447"/>
                <a:gd name="T21" fmla="*/ 485 h 553"/>
                <a:gd name="T22" fmla="*/ 194 w 447"/>
                <a:gd name="T23" fmla="*/ 531 h 553"/>
                <a:gd name="T24" fmla="*/ 0 w 447"/>
                <a:gd name="T25" fmla="*/ 264 h 5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47" h="553">
                  <a:moveTo>
                    <a:pt x="0" y="264"/>
                  </a:moveTo>
                  <a:cubicBezTo>
                    <a:pt x="5" y="176"/>
                    <a:pt x="49" y="96"/>
                    <a:pt x="141" y="48"/>
                  </a:cubicBezTo>
                  <a:cubicBezTo>
                    <a:pt x="235" y="0"/>
                    <a:pt x="327" y="9"/>
                    <a:pt x="414" y="67"/>
                  </a:cubicBezTo>
                  <a:cubicBezTo>
                    <a:pt x="425" y="75"/>
                    <a:pt x="439" y="82"/>
                    <a:pt x="438" y="98"/>
                  </a:cubicBezTo>
                  <a:cubicBezTo>
                    <a:pt x="437" y="120"/>
                    <a:pt x="413" y="127"/>
                    <a:pt x="391" y="111"/>
                  </a:cubicBezTo>
                  <a:cubicBezTo>
                    <a:pt x="294" y="40"/>
                    <a:pt x="166" y="56"/>
                    <a:pt x="94" y="149"/>
                  </a:cubicBezTo>
                  <a:cubicBezTo>
                    <a:pt x="30" y="231"/>
                    <a:pt x="36" y="349"/>
                    <a:pt x="107" y="424"/>
                  </a:cubicBezTo>
                  <a:cubicBezTo>
                    <a:pt x="180" y="502"/>
                    <a:pt x="296" y="514"/>
                    <a:pt x="383" y="453"/>
                  </a:cubicBezTo>
                  <a:cubicBezTo>
                    <a:pt x="386" y="451"/>
                    <a:pt x="390" y="449"/>
                    <a:pt x="393" y="446"/>
                  </a:cubicBezTo>
                  <a:cubicBezTo>
                    <a:pt x="407" y="433"/>
                    <a:pt x="420" y="433"/>
                    <a:pt x="433" y="449"/>
                  </a:cubicBezTo>
                  <a:cubicBezTo>
                    <a:pt x="447" y="467"/>
                    <a:pt x="433" y="477"/>
                    <a:pt x="421" y="485"/>
                  </a:cubicBezTo>
                  <a:cubicBezTo>
                    <a:pt x="353" y="537"/>
                    <a:pt x="277" y="553"/>
                    <a:pt x="194" y="531"/>
                  </a:cubicBezTo>
                  <a:cubicBezTo>
                    <a:pt x="79" y="501"/>
                    <a:pt x="1" y="397"/>
                    <a:pt x="0" y="2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20" name="Freeform 6">
              <a:extLst>
                <a:ext uri="{FF2B5EF4-FFF2-40B4-BE49-F238E27FC236}">
                  <a16:creationId xmlns:a16="http://schemas.microsoft.com/office/drawing/2014/main" id="{90A089CA-63B9-4456-B0B1-17C75EBFB982}"/>
                </a:ext>
              </a:extLst>
            </p:cNvPr>
            <p:cNvSpPr>
              <a:spLocks/>
            </p:cNvSpPr>
            <p:nvPr/>
          </p:nvSpPr>
          <p:spPr bwMode="auto">
            <a:xfrm>
              <a:off x="11412538" y="2590800"/>
              <a:ext cx="835025" cy="1673225"/>
            </a:xfrm>
            <a:custGeom>
              <a:avLst/>
              <a:gdLst>
                <a:gd name="T0" fmla="*/ 0 w 196"/>
                <a:gd name="T1" fmla="*/ 198 h 393"/>
                <a:gd name="T2" fmla="*/ 157 w 196"/>
                <a:gd name="T3" fmla="*/ 8 h 393"/>
                <a:gd name="T4" fmla="*/ 192 w 196"/>
                <a:gd name="T5" fmla="*/ 22 h 393"/>
                <a:gd name="T6" fmla="*/ 167 w 196"/>
                <a:gd name="T7" fmla="*/ 56 h 393"/>
                <a:gd name="T8" fmla="*/ 48 w 196"/>
                <a:gd name="T9" fmla="*/ 198 h 393"/>
                <a:gd name="T10" fmla="*/ 170 w 196"/>
                <a:gd name="T11" fmla="*/ 339 h 393"/>
                <a:gd name="T12" fmla="*/ 193 w 196"/>
                <a:gd name="T13" fmla="*/ 372 h 393"/>
                <a:gd name="T14" fmla="*/ 160 w 196"/>
                <a:gd name="T15" fmla="*/ 387 h 393"/>
                <a:gd name="T16" fmla="*/ 0 w 196"/>
                <a:gd name="T17" fmla="*/ 198 h 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6" h="393">
                  <a:moveTo>
                    <a:pt x="0" y="198"/>
                  </a:moveTo>
                  <a:cubicBezTo>
                    <a:pt x="0" y="103"/>
                    <a:pt x="64" y="26"/>
                    <a:pt x="157" y="8"/>
                  </a:cubicBezTo>
                  <a:cubicBezTo>
                    <a:pt x="171" y="6"/>
                    <a:pt x="188" y="0"/>
                    <a:pt x="192" y="22"/>
                  </a:cubicBezTo>
                  <a:cubicBezTo>
                    <a:pt x="196" y="41"/>
                    <a:pt x="190" y="52"/>
                    <a:pt x="167" y="56"/>
                  </a:cubicBezTo>
                  <a:cubicBezTo>
                    <a:pt x="95" y="70"/>
                    <a:pt x="47" y="129"/>
                    <a:pt x="48" y="198"/>
                  </a:cubicBezTo>
                  <a:cubicBezTo>
                    <a:pt x="48" y="267"/>
                    <a:pt x="97" y="325"/>
                    <a:pt x="170" y="339"/>
                  </a:cubicBezTo>
                  <a:cubicBezTo>
                    <a:pt x="191" y="343"/>
                    <a:pt x="195" y="354"/>
                    <a:pt x="193" y="372"/>
                  </a:cubicBezTo>
                  <a:cubicBezTo>
                    <a:pt x="190" y="393"/>
                    <a:pt x="174" y="389"/>
                    <a:pt x="160" y="387"/>
                  </a:cubicBezTo>
                  <a:cubicBezTo>
                    <a:pt x="70" y="375"/>
                    <a:pt x="0" y="293"/>
                    <a:pt x="0" y="19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22" name="Freeform 7">
              <a:extLst>
                <a:ext uri="{FF2B5EF4-FFF2-40B4-BE49-F238E27FC236}">
                  <a16:creationId xmlns:a16="http://schemas.microsoft.com/office/drawing/2014/main" id="{8D36B2D1-BCFE-43FC-8743-7B7A30E1AD5D}"/>
                </a:ext>
              </a:extLst>
            </p:cNvPr>
            <p:cNvSpPr>
              <a:spLocks/>
            </p:cNvSpPr>
            <p:nvPr/>
          </p:nvSpPr>
          <p:spPr bwMode="auto">
            <a:xfrm>
              <a:off x="11728451" y="3071813"/>
              <a:ext cx="306388" cy="719138"/>
            </a:xfrm>
            <a:custGeom>
              <a:avLst/>
              <a:gdLst>
                <a:gd name="T0" fmla="*/ 0 w 72"/>
                <a:gd name="T1" fmla="*/ 84 h 169"/>
                <a:gd name="T2" fmla="*/ 20 w 72"/>
                <a:gd name="T3" fmla="*/ 20 h 169"/>
                <a:gd name="T4" fmla="*/ 42 w 72"/>
                <a:gd name="T5" fmla="*/ 9 h 169"/>
                <a:gd name="T6" fmla="*/ 62 w 72"/>
                <a:gd name="T7" fmla="*/ 44 h 169"/>
                <a:gd name="T8" fmla="*/ 62 w 72"/>
                <a:gd name="T9" fmla="*/ 125 h 169"/>
                <a:gd name="T10" fmla="*/ 43 w 72"/>
                <a:gd name="T11" fmla="*/ 159 h 169"/>
                <a:gd name="T12" fmla="*/ 20 w 72"/>
                <a:gd name="T13" fmla="*/ 148 h 169"/>
                <a:gd name="T14" fmla="*/ 0 w 72"/>
                <a:gd name="T15" fmla="*/ 84 h 1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2" h="169">
                  <a:moveTo>
                    <a:pt x="0" y="84"/>
                  </a:moveTo>
                  <a:cubicBezTo>
                    <a:pt x="2" y="62"/>
                    <a:pt x="6" y="39"/>
                    <a:pt x="20" y="20"/>
                  </a:cubicBezTo>
                  <a:cubicBezTo>
                    <a:pt x="25" y="13"/>
                    <a:pt x="31" y="0"/>
                    <a:pt x="42" y="9"/>
                  </a:cubicBezTo>
                  <a:cubicBezTo>
                    <a:pt x="53" y="18"/>
                    <a:pt x="72" y="25"/>
                    <a:pt x="62" y="44"/>
                  </a:cubicBezTo>
                  <a:cubicBezTo>
                    <a:pt x="47" y="72"/>
                    <a:pt x="47" y="97"/>
                    <a:pt x="62" y="125"/>
                  </a:cubicBezTo>
                  <a:cubicBezTo>
                    <a:pt x="72" y="143"/>
                    <a:pt x="53" y="151"/>
                    <a:pt x="43" y="159"/>
                  </a:cubicBezTo>
                  <a:cubicBezTo>
                    <a:pt x="31" y="169"/>
                    <a:pt x="25" y="156"/>
                    <a:pt x="20" y="148"/>
                  </a:cubicBezTo>
                  <a:cubicBezTo>
                    <a:pt x="6" y="129"/>
                    <a:pt x="2" y="107"/>
                    <a:pt x="0" y="8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</p:grpSp>
      <p:sp>
        <p:nvSpPr>
          <p:cNvPr id="7" name="Rectangle 6">
            <a:extLst>
              <a:ext uri="{FF2B5EF4-FFF2-40B4-BE49-F238E27FC236}">
                <a16:creationId xmlns:a16="http://schemas.microsoft.com/office/drawing/2014/main" id="{76627016-BFC4-46D4-89DB-F72E3C3461EC}"/>
              </a:ext>
            </a:extLst>
          </p:cNvPr>
          <p:cNvSpPr/>
          <p:nvPr userDrawn="1"/>
        </p:nvSpPr>
        <p:spPr>
          <a:xfrm rot="10800000">
            <a:off x="515938" y="-16721"/>
            <a:ext cx="1258618" cy="110506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>
              <a:solidFill>
                <a:schemeClr val="bg1"/>
              </a:solidFill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76C557E-B5A7-4416-BCC0-5743550BF15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72046" y="6261436"/>
            <a:ext cx="1073019" cy="414000"/>
          </a:xfrm>
          <a:prstGeom prst="rect">
            <a:avLst/>
          </a:prstGeom>
        </p:spPr>
      </p:pic>
      <p:sp>
        <p:nvSpPr>
          <p:cNvPr id="15" name="Oval 14">
            <a:extLst>
              <a:ext uri="{FF2B5EF4-FFF2-40B4-BE49-F238E27FC236}">
                <a16:creationId xmlns:a16="http://schemas.microsoft.com/office/drawing/2014/main" id="{EF515B4A-CB20-4847-8E00-0DD66F1FEBB4}"/>
              </a:ext>
            </a:extLst>
          </p:cNvPr>
          <p:cNvSpPr/>
          <p:nvPr userDrawn="1"/>
        </p:nvSpPr>
        <p:spPr>
          <a:xfrm>
            <a:off x="11371669" y="6409397"/>
            <a:ext cx="280051" cy="280051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996B64B9-1DF0-4EE9-BAB5-72AFA94B9A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3696" y="6455739"/>
            <a:ext cx="294460" cy="187367"/>
          </a:xfrm>
        </p:spPr>
        <p:txBody>
          <a:bodyPr lIns="0" tIns="0" rIns="0" bIns="0"/>
          <a:lstStyle>
            <a:lvl1pPr algn="ctr">
              <a:defRPr sz="900">
                <a:solidFill>
                  <a:schemeClr val="bg1"/>
                </a:solidFill>
                <a:latin typeface="+mn-lt"/>
              </a:defRPr>
            </a:lvl1pPr>
          </a:lstStyle>
          <a:p>
            <a:fld id="{9EC71654-96A5-4280-94F3-931C61A9F92C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D1E32FD-35A0-490A-BE40-FBF894A7EC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5938" y="365125"/>
            <a:ext cx="10837862" cy="1325563"/>
          </a:xfrm>
        </p:spPr>
        <p:txBody>
          <a:bodyPr/>
          <a:lstStyle/>
          <a:p>
            <a:r>
              <a:rPr lang="en-US" noProof="0"/>
              <a:t>Click to edit Master title style</a:t>
            </a:r>
            <a:endParaRPr lang="en-US" noProof="0" dirty="0"/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079DA8F4-EDD3-4D62-A90B-8C3C1AFB008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15938" y="1825625"/>
            <a:ext cx="5503862" cy="4351338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US" noProof="0" dirty="0"/>
          </a:p>
        </p:txBody>
      </p:sp>
      <p:sp>
        <p:nvSpPr>
          <p:cNvPr id="17" name="Content Placeholder 3">
            <a:extLst>
              <a:ext uri="{FF2B5EF4-FFF2-40B4-BE49-F238E27FC236}">
                <a16:creationId xmlns:a16="http://schemas.microsoft.com/office/drawing/2014/main" id="{DA0DA994-B4A9-447A-BEBF-3EA31D3755A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461618529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roup 19">
            <a:extLst>
              <a:ext uri="{FF2B5EF4-FFF2-40B4-BE49-F238E27FC236}">
                <a16:creationId xmlns:a16="http://schemas.microsoft.com/office/drawing/2014/main" id="{616F52B4-215E-4237-893C-E22B23804744}"/>
              </a:ext>
            </a:extLst>
          </p:cNvPr>
          <p:cNvGrpSpPr/>
          <p:nvPr userDrawn="1"/>
        </p:nvGrpSpPr>
        <p:grpSpPr>
          <a:xfrm rot="8650774" flipH="1" flipV="1">
            <a:off x="7430044" y="-1843126"/>
            <a:ext cx="4436224" cy="5482435"/>
            <a:chOff x="11114088" y="2241550"/>
            <a:chExt cx="1905000" cy="2354263"/>
          </a:xfrm>
          <a:solidFill>
            <a:schemeClr val="bg2">
              <a:alpha val="53000"/>
            </a:schemeClr>
          </a:solidFill>
        </p:grpSpPr>
        <p:sp>
          <p:nvSpPr>
            <p:cNvPr id="22" name="Freeform 5">
              <a:extLst>
                <a:ext uri="{FF2B5EF4-FFF2-40B4-BE49-F238E27FC236}">
                  <a16:creationId xmlns:a16="http://schemas.microsoft.com/office/drawing/2014/main" id="{B7C40C77-B795-4B07-B92D-2E8A56635773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14088" y="2241550"/>
              <a:ext cx="1905000" cy="2354263"/>
            </a:xfrm>
            <a:custGeom>
              <a:avLst/>
              <a:gdLst>
                <a:gd name="T0" fmla="*/ 0 w 447"/>
                <a:gd name="T1" fmla="*/ 264 h 553"/>
                <a:gd name="T2" fmla="*/ 141 w 447"/>
                <a:gd name="T3" fmla="*/ 48 h 553"/>
                <a:gd name="T4" fmla="*/ 414 w 447"/>
                <a:gd name="T5" fmla="*/ 67 h 553"/>
                <a:gd name="T6" fmla="*/ 438 w 447"/>
                <a:gd name="T7" fmla="*/ 98 h 553"/>
                <a:gd name="T8" fmla="*/ 391 w 447"/>
                <a:gd name="T9" fmla="*/ 111 h 553"/>
                <a:gd name="T10" fmla="*/ 94 w 447"/>
                <a:gd name="T11" fmla="*/ 149 h 553"/>
                <a:gd name="T12" fmla="*/ 107 w 447"/>
                <a:gd name="T13" fmla="*/ 424 h 553"/>
                <a:gd name="T14" fmla="*/ 383 w 447"/>
                <a:gd name="T15" fmla="*/ 453 h 553"/>
                <a:gd name="T16" fmla="*/ 393 w 447"/>
                <a:gd name="T17" fmla="*/ 446 h 553"/>
                <a:gd name="T18" fmla="*/ 433 w 447"/>
                <a:gd name="T19" fmla="*/ 449 h 553"/>
                <a:gd name="T20" fmla="*/ 421 w 447"/>
                <a:gd name="T21" fmla="*/ 485 h 553"/>
                <a:gd name="T22" fmla="*/ 194 w 447"/>
                <a:gd name="T23" fmla="*/ 531 h 553"/>
                <a:gd name="T24" fmla="*/ 0 w 447"/>
                <a:gd name="T25" fmla="*/ 264 h 5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47" h="553">
                  <a:moveTo>
                    <a:pt x="0" y="264"/>
                  </a:moveTo>
                  <a:cubicBezTo>
                    <a:pt x="5" y="176"/>
                    <a:pt x="49" y="96"/>
                    <a:pt x="141" y="48"/>
                  </a:cubicBezTo>
                  <a:cubicBezTo>
                    <a:pt x="235" y="0"/>
                    <a:pt x="327" y="9"/>
                    <a:pt x="414" y="67"/>
                  </a:cubicBezTo>
                  <a:cubicBezTo>
                    <a:pt x="425" y="75"/>
                    <a:pt x="439" y="82"/>
                    <a:pt x="438" y="98"/>
                  </a:cubicBezTo>
                  <a:cubicBezTo>
                    <a:pt x="437" y="120"/>
                    <a:pt x="413" y="127"/>
                    <a:pt x="391" y="111"/>
                  </a:cubicBezTo>
                  <a:cubicBezTo>
                    <a:pt x="294" y="40"/>
                    <a:pt x="166" y="56"/>
                    <a:pt x="94" y="149"/>
                  </a:cubicBezTo>
                  <a:cubicBezTo>
                    <a:pt x="30" y="231"/>
                    <a:pt x="36" y="349"/>
                    <a:pt x="107" y="424"/>
                  </a:cubicBezTo>
                  <a:cubicBezTo>
                    <a:pt x="180" y="502"/>
                    <a:pt x="296" y="514"/>
                    <a:pt x="383" y="453"/>
                  </a:cubicBezTo>
                  <a:cubicBezTo>
                    <a:pt x="386" y="451"/>
                    <a:pt x="390" y="449"/>
                    <a:pt x="393" y="446"/>
                  </a:cubicBezTo>
                  <a:cubicBezTo>
                    <a:pt x="407" y="433"/>
                    <a:pt x="420" y="433"/>
                    <a:pt x="433" y="449"/>
                  </a:cubicBezTo>
                  <a:cubicBezTo>
                    <a:pt x="447" y="467"/>
                    <a:pt x="433" y="477"/>
                    <a:pt x="421" y="485"/>
                  </a:cubicBezTo>
                  <a:cubicBezTo>
                    <a:pt x="353" y="537"/>
                    <a:pt x="277" y="553"/>
                    <a:pt x="194" y="531"/>
                  </a:cubicBezTo>
                  <a:cubicBezTo>
                    <a:pt x="79" y="501"/>
                    <a:pt x="1" y="397"/>
                    <a:pt x="0" y="2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23" name="Freeform 6">
              <a:extLst>
                <a:ext uri="{FF2B5EF4-FFF2-40B4-BE49-F238E27FC236}">
                  <a16:creationId xmlns:a16="http://schemas.microsoft.com/office/drawing/2014/main" id="{6E703A1E-5F10-4BB5-9D52-77CB6F5994C0}"/>
                </a:ext>
              </a:extLst>
            </p:cNvPr>
            <p:cNvSpPr>
              <a:spLocks/>
            </p:cNvSpPr>
            <p:nvPr/>
          </p:nvSpPr>
          <p:spPr bwMode="auto">
            <a:xfrm>
              <a:off x="11412538" y="2590800"/>
              <a:ext cx="835025" cy="1673225"/>
            </a:xfrm>
            <a:custGeom>
              <a:avLst/>
              <a:gdLst>
                <a:gd name="T0" fmla="*/ 0 w 196"/>
                <a:gd name="T1" fmla="*/ 198 h 393"/>
                <a:gd name="T2" fmla="*/ 157 w 196"/>
                <a:gd name="T3" fmla="*/ 8 h 393"/>
                <a:gd name="T4" fmla="*/ 192 w 196"/>
                <a:gd name="T5" fmla="*/ 22 h 393"/>
                <a:gd name="T6" fmla="*/ 167 w 196"/>
                <a:gd name="T7" fmla="*/ 56 h 393"/>
                <a:gd name="T8" fmla="*/ 48 w 196"/>
                <a:gd name="T9" fmla="*/ 198 h 393"/>
                <a:gd name="T10" fmla="*/ 170 w 196"/>
                <a:gd name="T11" fmla="*/ 339 h 393"/>
                <a:gd name="T12" fmla="*/ 193 w 196"/>
                <a:gd name="T13" fmla="*/ 372 h 393"/>
                <a:gd name="T14" fmla="*/ 160 w 196"/>
                <a:gd name="T15" fmla="*/ 387 h 393"/>
                <a:gd name="T16" fmla="*/ 0 w 196"/>
                <a:gd name="T17" fmla="*/ 198 h 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6" h="393">
                  <a:moveTo>
                    <a:pt x="0" y="198"/>
                  </a:moveTo>
                  <a:cubicBezTo>
                    <a:pt x="0" y="103"/>
                    <a:pt x="64" y="26"/>
                    <a:pt x="157" y="8"/>
                  </a:cubicBezTo>
                  <a:cubicBezTo>
                    <a:pt x="171" y="6"/>
                    <a:pt x="188" y="0"/>
                    <a:pt x="192" y="22"/>
                  </a:cubicBezTo>
                  <a:cubicBezTo>
                    <a:pt x="196" y="41"/>
                    <a:pt x="190" y="52"/>
                    <a:pt x="167" y="56"/>
                  </a:cubicBezTo>
                  <a:cubicBezTo>
                    <a:pt x="95" y="70"/>
                    <a:pt x="47" y="129"/>
                    <a:pt x="48" y="198"/>
                  </a:cubicBezTo>
                  <a:cubicBezTo>
                    <a:pt x="48" y="267"/>
                    <a:pt x="97" y="325"/>
                    <a:pt x="170" y="339"/>
                  </a:cubicBezTo>
                  <a:cubicBezTo>
                    <a:pt x="191" y="343"/>
                    <a:pt x="195" y="354"/>
                    <a:pt x="193" y="372"/>
                  </a:cubicBezTo>
                  <a:cubicBezTo>
                    <a:pt x="190" y="393"/>
                    <a:pt x="174" y="389"/>
                    <a:pt x="160" y="387"/>
                  </a:cubicBezTo>
                  <a:cubicBezTo>
                    <a:pt x="70" y="375"/>
                    <a:pt x="0" y="293"/>
                    <a:pt x="0" y="19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24" name="Freeform 7">
              <a:extLst>
                <a:ext uri="{FF2B5EF4-FFF2-40B4-BE49-F238E27FC236}">
                  <a16:creationId xmlns:a16="http://schemas.microsoft.com/office/drawing/2014/main" id="{22CEE04C-09CE-41CF-937D-EC2D3C23ECC6}"/>
                </a:ext>
              </a:extLst>
            </p:cNvPr>
            <p:cNvSpPr>
              <a:spLocks/>
            </p:cNvSpPr>
            <p:nvPr/>
          </p:nvSpPr>
          <p:spPr bwMode="auto">
            <a:xfrm>
              <a:off x="11728451" y="3071813"/>
              <a:ext cx="306388" cy="719138"/>
            </a:xfrm>
            <a:custGeom>
              <a:avLst/>
              <a:gdLst>
                <a:gd name="T0" fmla="*/ 0 w 72"/>
                <a:gd name="T1" fmla="*/ 84 h 169"/>
                <a:gd name="T2" fmla="*/ 20 w 72"/>
                <a:gd name="T3" fmla="*/ 20 h 169"/>
                <a:gd name="T4" fmla="*/ 42 w 72"/>
                <a:gd name="T5" fmla="*/ 9 h 169"/>
                <a:gd name="T6" fmla="*/ 62 w 72"/>
                <a:gd name="T7" fmla="*/ 44 h 169"/>
                <a:gd name="T8" fmla="*/ 62 w 72"/>
                <a:gd name="T9" fmla="*/ 125 h 169"/>
                <a:gd name="T10" fmla="*/ 43 w 72"/>
                <a:gd name="T11" fmla="*/ 159 h 169"/>
                <a:gd name="T12" fmla="*/ 20 w 72"/>
                <a:gd name="T13" fmla="*/ 148 h 169"/>
                <a:gd name="T14" fmla="*/ 0 w 72"/>
                <a:gd name="T15" fmla="*/ 84 h 1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2" h="169">
                  <a:moveTo>
                    <a:pt x="0" y="84"/>
                  </a:moveTo>
                  <a:cubicBezTo>
                    <a:pt x="2" y="62"/>
                    <a:pt x="6" y="39"/>
                    <a:pt x="20" y="20"/>
                  </a:cubicBezTo>
                  <a:cubicBezTo>
                    <a:pt x="25" y="13"/>
                    <a:pt x="31" y="0"/>
                    <a:pt x="42" y="9"/>
                  </a:cubicBezTo>
                  <a:cubicBezTo>
                    <a:pt x="53" y="18"/>
                    <a:pt x="72" y="25"/>
                    <a:pt x="62" y="44"/>
                  </a:cubicBezTo>
                  <a:cubicBezTo>
                    <a:pt x="47" y="72"/>
                    <a:pt x="47" y="97"/>
                    <a:pt x="62" y="125"/>
                  </a:cubicBezTo>
                  <a:cubicBezTo>
                    <a:pt x="72" y="143"/>
                    <a:pt x="53" y="151"/>
                    <a:pt x="43" y="159"/>
                  </a:cubicBezTo>
                  <a:cubicBezTo>
                    <a:pt x="31" y="169"/>
                    <a:pt x="25" y="156"/>
                    <a:pt x="20" y="148"/>
                  </a:cubicBezTo>
                  <a:cubicBezTo>
                    <a:pt x="6" y="129"/>
                    <a:pt x="2" y="107"/>
                    <a:pt x="0" y="8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</p:grpSp>
      <p:sp>
        <p:nvSpPr>
          <p:cNvPr id="7" name="Rectangle 6">
            <a:extLst>
              <a:ext uri="{FF2B5EF4-FFF2-40B4-BE49-F238E27FC236}">
                <a16:creationId xmlns:a16="http://schemas.microsoft.com/office/drawing/2014/main" id="{76627016-BFC4-46D4-89DB-F72E3C3461EC}"/>
              </a:ext>
            </a:extLst>
          </p:cNvPr>
          <p:cNvSpPr/>
          <p:nvPr userDrawn="1"/>
        </p:nvSpPr>
        <p:spPr>
          <a:xfrm rot="10800000">
            <a:off x="515938" y="-16721"/>
            <a:ext cx="1258618" cy="110506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>
              <a:solidFill>
                <a:schemeClr val="bg1"/>
              </a:solidFill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76C557E-B5A7-4416-BCC0-5743550BF15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72046" y="6261436"/>
            <a:ext cx="1073019" cy="414000"/>
          </a:xfrm>
          <a:prstGeom prst="rect">
            <a:avLst/>
          </a:prstGeom>
        </p:spPr>
      </p:pic>
      <p:sp>
        <p:nvSpPr>
          <p:cNvPr id="15" name="Oval 14">
            <a:extLst>
              <a:ext uri="{FF2B5EF4-FFF2-40B4-BE49-F238E27FC236}">
                <a16:creationId xmlns:a16="http://schemas.microsoft.com/office/drawing/2014/main" id="{EF515B4A-CB20-4847-8E00-0DD66F1FEBB4}"/>
              </a:ext>
            </a:extLst>
          </p:cNvPr>
          <p:cNvSpPr/>
          <p:nvPr userDrawn="1"/>
        </p:nvSpPr>
        <p:spPr>
          <a:xfrm>
            <a:off x="11371669" y="6409397"/>
            <a:ext cx="280051" cy="280051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996B64B9-1DF0-4EE9-BAB5-72AFA94B9A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3696" y="6455739"/>
            <a:ext cx="294460" cy="187367"/>
          </a:xfrm>
        </p:spPr>
        <p:txBody>
          <a:bodyPr lIns="0" tIns="0" rIns="0" bIns="0"/>
          <a:lstStyle>
            <a:lvl1pPr algn="ctr">
              <a:defRPr sz="900">
                <a:solidFill>
                  <a:schemeClr val="bg1"/>
                </a:solidFill>
                <a:latin typeface="+mn-lt"/>
              </a:defRPr>
            </a:lvl1pPr>
          </a:lstStyle>
          <a:p>
            <a:fld id="{9EC71654-96A5-4280-94F3-931C61A9F92C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D1E32FD-35A0-490A-BE40-FBF894A7EC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5938" y="365125"/>
            <a:ext cx="10837862" cy="1325563"/>
          </a:xfrm>
        </p:spPr>
        <p:txBody>
          <a:bodyPr/>
          <a:lstStyle/>
          <a:p>
            <a:r>
              <a:rPr lang="en-US" noProof="0"/>
              <a:t>Click to edit Master title style</a:t>
            </a:r>
            <a:endParaRPr lang="en-US" noProof="0" dirty="0"/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774CF4BA-8DCB-42CF-A2C4-D6AF95EE3F5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1593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7" name="Content Placeholder 3">
            <a:extLst>
              <a:ext uri="{FF2B5EF4-FFF2-40B4-BE49-F238E27FC236}">
                <a16:creationId xmlns:a16="http://schemas.microsoft.com/office/drawing/2014/main" id="{67BA8B6E-A28D-4658-8C91-6CA7BD539B8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15938" y="2505075"/>
            <a:ext cx="5157787" cy="3684588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US" noProof="0" dirty="0"/>
          </a:p>
        </p:txBody>
      </p:sp>
      <p:sp>
        <p:nvSpPr>
          <p:cNvPr id="18" name="Text Placeholder 4">
            <a:extLst>
              <a:ext uri="{FF2B5EF4-FFF2-40B4-BE49-F238E27FC236}">
                <a16:creationId xmlns:a16="http://schemas.microsoft.com/office/drawing/2014/main" id="{F73B3215-82DB-4DBF-9E77-3AE2308C692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>
                <a:solidFill>
                  <a:schemeClr val="accent5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9" name="Content Placeholder 5">
            <a:extLst>
              <a:ext uri="{FF2B5EF4-FFF2-40B4-BE49-F238E27FC236}">
                <a16:creationId xmlns:a16="http://schemas.microsoft.com/office/drawing/2014/main" id="{8DFD34E8-36CC-4FFE-926B-C170208FEDB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476319613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C57825D7-DD33-4B70-BBBE-D46E7A5352E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096000" y="768485"/>
            <a:ext cx="5305662" cy="5305662"/>
          </a:xfrm>
          <a:custGeom>
            <a:avLst/>
            <a:gdLst>
              <a:gd name="connsiteX0" fmla="*/ 2652831 w 5305662"/>
              <a:gd name="connsiteY0" fmla="*/ 0 h 5305662"/>
              <a:gd name="connsiteX1" fmla="*/ 5305662 w 5305662"/>
              <a:gd name="connsiteY1" fmla="*/ 2652831 h 5305662"/>
              <a:gd name="connsiteX2" fmla="*/ 2652831 w 5305662"/>
              <a:gd name="connsiteY2" fmla="*/ 5305662 h 5305662"/>
              <a:gd name="connsiteX3" fmla="*/ 0 w 5305662"/>
              <a:gd name="connsiteY3" fmla="*/ 2652831 h 5305662"/>
              <a:gd name="connsiteX4" fmla="*/ 2652831 w 5305662"/>
              <a:gd name="connsiteY4" fmla="*/ 0 h 5305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305662" h="5305662">
                <a:moveTo>
                  <a:pt x="2652831" y="0"/>
                </a:moveTo>
                <a:cubicBezTo>
                  <a:pt x="4117949" y="0"/>
                  <a:pt x="5305662" y="1187713"/>
                  <a:pt x="5305662" y="2652831"/>
                </a:cubicBezTo>
                <a:cubicBezTo>
                  <a:pt x="5305662" y="4117949"/>
                  <a:pt x="4117949" y="5305662"/>
                  <a:pt x="2652831" y="5305662"/>
                </a:cubicBezTo>
                <a:cubicBezTo>
                  <a:pt x="1187713" y="5305662"/>
                  <a:pt x="0" y="4117949"/>
                  <a:pt x="0" y="2652831"/>
                </a:cubicBezTo>
                <a:cubicBezTo>
                  <a:pt x="0" y="1187713"/>
                  <a:pt x="1187713" y="0"/>
                  <a:pt x="2652831" y="0"/>
                </a:cubicBezTo>
                <a:close/>
              </a:path>
            </a:pathLst>
          </a:custGeom>
          <a:solidFill>
            <a:schemeClr val="bg2"/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0DC2055F-AE3F-46BE-B57E-A0F1A86D1C36}"/>
              </a:ext>
            </a:extLst>
          </p:cNvPr>
          <p:cNvGrpSpPr/>
          <p:nvPr userDrawn="1"/>
        </p:nvGrpSpPr>
        <p:grpSpPr>
          <a:xfrm flipH="1">
            <a:off x="5400786" y="-2003509"/>
            <a:ext cx="8917229" cy="10769768"/>
            <a:chOff x="11114088" y="2241550"/>
            <a:chExt cx="1905000" cy="2354263"/>
          </a:xfrm>
          <a:solidFill>
            <a:schemeClr val="bg2">
              <a:alpha val="91000"/>
            </a:schemeClr>
          </a:solidFill>
        </p:grpSpPr>
        <p:sp>
          <p:nvSpPr>
            <p:cNvPr id="15" name="Freeform 5">
              <a:extLst>
                <a:ext uri="{FF2B5EF4-FFF2-40B4-BE49-F238E27FC236}">
                  <a16:creationId xmlns:a16="http://schemas.microsoft.com/office/drawing/2014/main" id="{C98EF042-A3B8-406D-BC16-153A989F571A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14088" y="2241550"/>
              <a:ext cx="1905000" cy="2354263"/>
            </a:xfrm>
            <a:custGeom>
              <a:avLst/>
              <a:gdLst>
                <a:gd name="T0" fmla="*/ 0 w 447"/>
                <a:gd name="T1" fmla="*/ 264 h 553"/>
                <a:gd name="T2" fmla="*/ 141 w 447"/>
                <a:gd name="T3" fmla="*/ 48 h 553"/>
                <a:gd name="T4" fmla="*/ 414 w 447"/>
                <a:gd name="T5" fmla="*/ 67 h 553"/>
                <a:gd name="T6" fmla="*/ 438 w 447"/>
                <a:gd name="T7" fmla="*/ 98 h 553"/>
                <a:gd name="T8" fmla="*/ 391 w 447"/>
                <a:gd name="T9" fmla="*/ 111 h 553"/>
                <a:gd name="T10" fmla="*/ 94 w 447"/>
                <a:gd name="T11" fmla="*/ 149 h 553"/>
                <a:gd name="T12" fmla="*/ 107 w 447"/>
                <a:gd name="T13" fmla="*/ 424 h 553"/>
                <a:gd name="T14" fmla="*/ 383 w 447"/>
                <a:gd name="T15" fmla="*/ 453 h 553"/>
                <a:gd name="T16" fmla="*/ 393 w 447"/>
                <a:gd name="T17" fmla="*/ 446 h 553"/>
                <a:gd name="T18" fmla="*/ 433 w 447"/>
                <a:gd name="T19" fmla="*/ 449 h 553"/>
                <a:gd name="T20" fmla="*/ 421 w 447"/>
                <a:gd name="T21" fmla="*/ 485 h 553"/>
                <a:gd name="T22" fmla="*/ 194 w 447"/>
                <a:gd name="T23" fmla="*/ 531 h 553"/>
                <a:gd name="T24" fmla="*/ 0 w 447"/>
                <a:gd name="T25" fmla="*/ 264 h 5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47" h="553">
                  <a:moveTo>
                    <a:pt x="0" y="264"/>
                  </a:moveTo>
                  <a:cubicBezTo>
                    <a:pt x="5" y="176"/>
                    <a:pt x="49" y="96"/>
                    <a:pt x="141" y="48"/>
                  </a:cubicBezTo>
                  <a:cubicBezTo>
                    <a:pt x="235" y="0"/>
                    <a:pt x="327" y="9"/>
                    <a:pt x="414" y="67"/>
                  </a:cubicBezTo>
                  <a:cubicBezTo>
                    <a:pt x="425" y="75"/>
                    <a:pt x="439" y="82"/>
                    <a:pt x="438" y="98"/>
                  </a:cubicBezTo>
                  <a:cubicBezTo>
                    <a:pt x="437" y="120"/>
                    <a:pt x="413" y="127"/>
                    <a:pt x="391" y="111"/>
                  </a:cubicBezTo>
                  <a:cubicBezTo>
                    <a:pt x="294" y="40"/>
                    <a:pt x="166" y="56"/>
                    <a:pt x="94" y="149"/>
                  </a:cubicBezTo>
                  <a:cubicBezTo>
                    <a:pt x="30" y="231"/>
                    <a:pt x="36" y="349"/>
                    <a:pt x="107" y="424"/>
                  </a:cubicBezTo>
                  <a:cubicBezTo>
                    <a:pt x="180" y="502"/>
                    <a:pt x="296" y="514"/>
                    <a:pt x="383" y="453"/>
                  </a:cubicBezTo>
                  <a:cubicBezTo>
                    <a:pt x="386" y="451"/>
                    <a:pt x="390" y="449"/>
                    <a:pt x="393" y="446"/>
                  </a:cubicBezTo>
                  <a:cubicBezTo>
                    <a:pt x="407" y="433"/>
                    <a:pt x="420" y="433"/>
                    <a:pt x="433" y="449"/>
                  </a:cubicBezTo>
                  <a:cubicBezTo>
                    <a:pt x="447" y="467"/>
                    <a:pt x="433" y="477"/>
                    <a:pt x="421" y="485"/>
                  </a:cubicBezTo>
                  <a:cubicBezTo>
                    <a:pt x="353" y="537"/>
                    <a:pt x="277" y="553"/>
                    <a:pt x="194" y="531"/>
                  </a:cubicBezTo>
                  <a:cubicBezTo>
                    <a:pt x="79" y="501"/>
                    <a:pt x="1" y="397"/>
                    <a:pt x="0" y="2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16" name="Freeform 6">
              <a:extLst>
                <a:ext uri="{FF2B5EF4-FFF2-40B4-BE49-F238E27FC236}">
                  <a16:creationId xmlns:a16="http://schemas.microsoft.com/office/drawing/2014/main" id="{68E5FAC9-A660-4D7A-AC84-0A7C8CC3BB65}"/>
                </a:ext>
              </a:extLst>
            </p:cNvPr>
            <p:cNvSpPr>
              <a:spLocks/>
            </p:cNvSpPr>
            <p:nvPr/>
          </p:nvSpPr>
          <p:spPr bwMode="auto">
            <a:xfrm>
              <a:off x="11412538" y="2590800"/>
              <a:ext cx="835025" cy="1673225"/>
            </a:xfrm>
            <a:custGeom>
              <a:avLst/>
              <a:gdLst>
                <a:gd name="T0" fmla="*/ 0 w 196"/>
                <a:gd name="T1" fmla="*/ 198 h 393"/>
                <a:gd name="T2" fmla="*/ 157 w 196"/>
                <a:gd name="T3" fmla="*/ 8 h 393"/>
                <a:gd name="T4" fmla="*/ 192 w 196"/>
                <a:gd name="T5" fmla="*/ 22 h 393"/>
                <a:gd name="T6" fmla="*/ 167 w 196"/>
                <a:gd name="T7" fmla="*/ 56 h 393"/>
                <a:gd name="T8" fmla="*/ 48 w 196"/>
                <a:gd name="T9" fmla="*/ 198 h 393"/>
                <a:gd name="T10" fmla="*/ 170 w 196"/>
                <a:gd name="T11" fmla="*/ 339 h 393"/>
                <a:gd name="T12" fmla="*/ 193 w 196"/>
                <a:gd name="T13" fmla="*/ 372 h 393"/>
                <a:gd name="T14" fmla="*/ 160 w 196"/>
                <a:gd name="T15" fmla="*/ 387 h 393"/>
                <a:gd name="T16" fmla="*/ 0 w 196"/>
                <a:gd name="T17" fmla="*/ 198 h 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6" h="393">
                  <a:moveTo>
                    <a:pt x="0" y="198"/>
                  </a:moveTo>
                  <a:cubicBezTo>
                    <a:pt x="0" y="103"/>
                    <a:pt x="64" y="26"/>
                    <a:pt x="157" y="8"/>
                  </a:cubicBezTo>
                  <a:cubicBezTo>
                    <a:pt x="171" y="6"/>
                    <a:pt x="188" y="0"/>
                    <a:pt x="192" y="22"/>
                  </a:cubicBezTo>
                  <a:cubicBezTo>
                    <a:pt x="196" y="41"/>
                    <a:pt x="190" y="52"/>
                    <a:pt x="167" y="56"/>
                  </a:cubicBezTo>
                  <a:cubicBezTo>
                    <a:pt x="95" y="70"/>
                    <a:pt x="47" y="129"/>
                    <a:pt x="48" y="198"/>
                  </a:cubicBezTo>
                  <a:cubicBezTo>
                    <a:pt x="48" y="267"/>
                    <a:pt x="97" y="325"/>
                    <a:pt x="170" y="339"/>
                  </a:cubicBezTo>
                  <a:cubicBezTo>
                    <a:pt x="191" y="343"/>
                    <a:pt x="195" y="354"/>
                    <a:pt x="193" y="372"/>
                  </a:cubicBezTo>
                  <a:cubicBezTo>
                    <a:pt x="190" y="393"/>
                    <a:pt x="174" y="389"/>
                    <a:pt x="160" y="387"/>
                  </a:cubicBezTo>
                  <a:cubicBezTo>
                    <a:pt x="70" y="375"/>
                    <a:pt x="0" y="293"/>
                    <a:pt x="0" y="19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</p:grpSp>
      <p:sp>
        <p:nvSpPr>
          <p:cNvPr id="19" name="Title 1">
            <a:extLst>
              <a:ext uri="{FF2B5EF4-FFF2-40B4-BE49-F238E27FC236}">
                <a16:creationId xmlns:a16="http://schemas.microsoft.com/office/drawing/2014/main" id="{19A1397F-1946-4CBE-9EC5-159C3CBC78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noProof="0"/>
              <a:t>Click to edit Master title style</a:t>
            </a:r>
            <a:endParaRPr lang="en-US" noProof="0" dirty="0"/>
          </a:p>
        </p:txBody>
      </p:sp>
      <p:sp>
        <p:nvSpPr>
          <p:cNvPr id="20" name="Text Placeholder 3">
            <a:extLst>
              <a:ext uri="{FF2B5EF4-FFF2-40B4-BE49-F238E27FC236}">
                <a16:creationId xmlns:a16="http://schemas.microsoft.com/office/drawing/2014/main" id="{C535F2AB-153E-44A9-97BE-00553BEC177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Font typeface="Arial" panose="020B0604020202020204" pitchFamily="34" charset="0"/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768970482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>
            <a:extLst>
              <a:ext uri="{FF2B5EF4-FFF2-40B4-BE49-F238E27FC236}">
                <a16:creationId xmlns:a16="http://schemas.microsoft.com/office/drawing/2014/main" id="{9F866E5C-B8AA-4805-B232-831BA01AAF16}"/>
              </a:ext>
            </a:extLst>
          </p:cNvPr>
          <p:cNvGrpSpPr/>
          <p:nvPr userDrawn="1"/>
        </p:nvGrpSpPr>
        <p:grpSpPr>
          <a:xfrm rot="8650774" flipH="1" flipV="1">
            <a:off x="7430044" y="-1843126"/>
            <a:ext cx="4436224" cy="5482435"/>
            <a:chOff x="11114088" y="2241550"/>
            <a:chExt cx="1905000" cy="2354263"/>
          </a:xfrm>
          <a:solidFill>
            <a:schemeClr val="bg2">
              <a:alpha val="53000"/>
            </a:schemeClr>
          </a:solidFill>
        </p:grpSpPr>
        <p:sp>
          <p:nvSpPr>
            <p:cNvPr id="20" name="Freeform 5">
              <a:extLst>
                <a:ext uri="{FF2B5EF4-FFF2-40B4-BE49-F238E27FC236}">
                  <a16:creationId xmlns:a16="http://schemas.microsoft.com/office/drawing/2014/main" id="{F98614F0-2DA3-4F29-8CB3-D61424AC8506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14088" y="2241550"/>
              <a:ext cx="1905000" cy="2354263"/>
            </a:xfrm>
            <a:custGeom>
              <a:avLst/>
              <a:gdLst>
                <a:gd name="T0" fmla="*/ 0 w 447"/>
                <a:gd name="T1" fmla="*/ 264 h 553"/>
                <a:gd name="T2" fmla="*/ 141 w 447"/>
                <a:gd name="T3" fmla="*/ 48 h 553"/>
                <a:gd name="T4" fmla="*/ 414 w 447"/>
                <a:gd name="T5" fmla="*/ 67 h 553"/>
                <a:gd name="T6" fmla="*/ 438 w 447"/>
                <a:gd name="T7" fmla="*/ 98 h 553"/>
                <a:gd name="T8" fmla="*/ 391 w 447"/>
                <a:gd name="T9" fmla="*/ 111 h 553"/>
                <a:gd name="T10" fmla="*/ 94 w 447"/>
                <a:gd name="T11" fmla="*/ 149 h 553"/>
                <a:gd name="T12" fmla="*/ 107 w 447"/>
                <a:gd name="T13" fmla="*/ 424 h 553"/>
                <a:gd name="T14" fmla="*/ 383 w 447"/>
                <a:gd name="T15" fmla="*/ 453 h 553"/>
                <a:gd name="T16" fmla="*/ 393 w 447"/>
                <a:gd name="T17" fmla="*/ 446 h 553"/>
                <a:gd name="T18" fmla="*/ 433 w 447"/>
                <a:gd name="T19" fmla="*/ 449 h 553"/>
                <a:gd name="T20" fmla="*/ 421 w 447"/>
                <a:gd name="T21" fmla="*/ 485 h 553"/>
                <a:gd name="T22" fmla="*/ 194 w 447"/>
                <a:gd name="T23" fmla="*/ 531 h 553"/>
                <a:gd name="T24" fmla="*/ 0 w 447"/>
                <a:gd name="T25" fmla="*/ 264 h 5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47" h="553">
                  <a:moveTo>
                    <a:pt x="0" y="264"/>
                  </a:moveTo>
                  <a:cubicBezTo>
                    <a:pt x="5" y="176"/>
                    <a:pt x="49" y="96"/>
                    <a:pt x="141" y="48"/>
                  </a:cubicBezTo>
                  <a:cubicBezTo>
                    <a:pt x="235" y="0"/>
                    <a:pt x="327" y="9"/>
                    <a:pt x="414" y="67"/>
                  </a:cubicBezTo>
                  <a:cubicBezTo>
                    <a:pt x="425" y="75"/>
                    <a:pt x="439" y="82"/>
                    <a:pt x="438" y="98"/>
                  </a:cubicBezTo>
                  <a:cubicBezTo>
                    <a:pt x="437" y="120"/>
                    <a:pt x="413" y="127"/>
                    <a:pt x="391" y="111"/>
                  </a:cubicBezTo>
                  <a:cubicBezTo>
                    <a:pt x="294" y="40"/>
                    <a:pt x="166" y="56"/>
                    <a:pt x="94" y="149"/>
                  </a:cubicBezTo>
                  <a:cubicBezTo>
                    <a:pt x="30" y="231"/>
                    <a:pt x="36" y="349"/>
                    <a:pt x="107" y="424"/>
                  </a:cubicBezTo>
                  <a:cubicBezTo>
                    <a:pt x="180" y="502"/>
                    <a:pt x="296" y="514"/>
                    <a:pt x="383" y="453"/>
                  </a:cubicBezTo>
                  <a:cubicBezTo>
                    <a:pt x="386" y="451"/>
                    <a:pt x="390" y="449"/>
                    <a:pt x="393" y="446"/>
                  </a:cubicBezTo>
                  <a:cubicBezTo>
                    <a:pt x="407" y="433"/>
                    <a:pt x="420" y="433"/>
                    <a:pt x="433" y="449"/>
                  </a:cubicBezTo>
                  <a:cubicBezTo>
                    <a:pt x="447" y="467"/>
                    <a:pt x="433" y="477"/>
                    <a:pt x="421" y="485"/>
                  </a:cubicBezTo>
                  <a:cubicBezTo>
                    <a:pt x="353" y="537"/>
                    <a:pt x="277" y="553"/>
                    <a:pt x="194" y="531"/>
                  </a:cubicBezTo>
                  <a:cubicBezTo>
                    <a:pt x="79" y="501"/>
                    <a:pt x="1" y="397"/>
                    <a:pt x="0" y="2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22" name="Freeform 6">
              <a:extLst>
                <a:ext uri="{FF2B5EF4-FFF2-40B4-BE49-F238E27FC236}">
                  <a16:creationId xmlns:a16="http://schemas.microsoft.com/office/drawing/2014/main" id="{66D52F08-13EC-4AB4-BB79-89A5395A03BF}"/>
                </a:ext>
              </a:extLst>
            </p:cNvPr>
            <p:cNvSpPr>
              <a:spLocks/>
            </p:cNvSpPr>
            <p:nvPr/>
          </p:nvSpPr>
          <p:spPr bwMode="auto">
            <a:xfrm>
              <a:off x="11412538" y="2590800"/>
              <a:ext cx="835025" cy="1673225"/>
            </a:xfrm>
            <a:custGeom>
              <a:avLst/>
              <a:gdLst>
                <a:gd name="T0" fmla="*/ 0 w 196"/>
                <a:gd name="T1" fmla="*/ 198 h 393"/>
                <a:gd name="T2" fmla="*/ 157 w 196"/>
                <a:gd name="T3" fmla="*/ 8 h 393"/>
                <a:gd name="T4" fmla="*/ 192 w 196"/>
                <a:gd name="T5" fmla="*/ 22 h 393"/>
                <a:gd name="T6" fmla="*/ 167 w 196"/>
                <a:gd name="T7" fmla="*/ 56 h 393"/>
                <a:gd name="T8" fmla="*/ 48 w 196"/>
                <a:gd name="T9" fmla="*/ 198 h 393"/>
                <a:gd name="T10" fmla="*/ 170 w 196"/>
                <a:gd name="T11" fmla="*/ 339 h 393"/>
                <a:gd name="T12" fmla="*/ 193 w 196"/>
                <a:gd name="T13" fmla="*/ 372 h 393"/>
                <a:gd name="T14" fmla="*/ 160 w 196"/>
                <a:gd name="T15" fmla="*/ 387 h 393"/>
                <a:gd name="T16" fmla="*/ 0 w 196"/>
                <a:gd name="T17" fmla="*/ 198 h 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6" h="393">
                  <a:moveTo>
                    <a:pt x="0" y="198"/>
                  </a:moveTo>
                  <a:cubicBezTo>
                    <a:pt x="0" y="103"/>
                    <a:pt x="64" y="26"/>
                    <a:pt x="157" y="8"/>
                  </a:cubicBezTo>
                  <a:cubicBezTo>
                    <a:pt x="171" y="6"/>
                    <a:pt x="188" y="0"/>
                    <a:pt x="192" y="22"/>
                  </a:cubicBezTo>
                  <a:cubicBezTo>
                    <a:pt x="196" y="41"/>
                    <a:pt x="190" y="52"/>
                    <a:pt x="167" y="56"/>
                  </a:cubicBezTo>
                  <a:cubicBezTo>
                    <a:pt x="95" y="70"/>
                    <a:pt x="47" y="129"/>
                    <a:pt x="48" y="198"/>
                  </a:cubicBezTo>
                  <a:cubicBezTo>
                    <a:pt x="48" y="267"/>
                    <a:pt x="97" y="325"/>
                    <a:pt x="170" y="339"/>
                  </a:cubicBezTo>
                  <a:cubicBezTo>
                    <a:pt x="191" y="343"/>
                    <a:pt x="195" y="354"/>
                    <a:pt x="193" y="372"/>
                  </a:cubicBezTo>
                  <a:cubicBezTo>
                    <a:pt x="190" y="393"/>
                    <a:pt x="174" y="389"/>
                    <a:pt x="160" y="387"/>
                  </a:cubicBezTo>
                  <a:cubicBezTo>
                    <a:pt x="70" y="375"/>
                    <a:pt x="0" y="293"/>
                    <a:pt x="0" y="19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23" name="Freeform 7">
              <a:extLst>
                <a:ext uri="{FF2B5EF4-FFF2-40B4-BE49-F238E27FC236}">
                  <a16:creationId xmlns:a16="http://schemas.microsoft.com/office/drawing/2014/main" id="{2544236D-8C3A-41EF-9A68-C84A8A7D0F5A}"/>
                </a:ext>
              </a:extLst>
            </p:cNvPr>
            <p:cNvSpPr>
              <a:spLocks/>
            </p:cNvSpPr>
            <p:nvPr/>
          </p:nvSpPr>
          <p:spPr bwMode="auto">
            <a:xfrm>
              <a:off x="11728451" y="3071813"/>
              <a:ext cx="306388" cy="719138"/>
            </a:xfrm>
            <a:custGeom>
              <a:avLst/>
              <a:gdLst>
                <a:gd name="T0" fmla="*/ 0 w 72"/>
                <a:gd name="T1" fmla="*/ 84 h 169"/>
                <a:gd name="T2" fmla="*/ 20 w 72"/>
                <a:gd name="T3" fmla="*/ 20 h 169"/>
                <a:gd name="T4" fmla="*/ 42 w 72"/>
                <a:gd name="T5" fmla="*/ 9 h 169"/>
                <a:gd name="T6" fmla="*/ 62 w 72"/>
                <a:gd name="T7" fmla="*/ 44 h 169"/>
                <a:gd name="T8" fmla="*/ 62 w 72"/>
                <a:gd name="T9" fmla="*/ 125 h 169"/>
                <a:gd name="T10" fmla="*/ 43 w 72"/>
                <a:gd name="T11" fmla="*/ 159 h 169"/>
                <a:gd name="T12" fmla="*/ 20 w 72"/>
                <a:gd name="T13" fmla="*/ 148 h 169"/>
                <a:gd name="T14" fmla="*/ 0 w 72"/>
                <a:gd name="T15" fmla="*/ 84 h 1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2" h="169">
                  <a:moveTo>
                    <a:pt x="0" y="84"/>
                  </a:moveTo>
                  <a:cubicBezTo>
                    <a:pt x="2" y="62"/>
                    <a:pt x="6" y="39"/>
                    <a:pt x="20" y="20"/>
                  </a:cubicBezTo>
                  <a:cubicBezTo>
                    <a:pt x="25" y="13"/>
                    <a:pt x="31" y="0"/>
                    <a:pt x="42" y="9"/>
                  </a:cubicBezTo>
                  <a:cubicBezTo>
                    <a:pt x="53" y="18"/>
                    <a:pt x="72" y="25"/>
                    <a:pt x="62" y="44"/>
                  </a:cubicBezTo>
                  <a:cubicBezTo>
                    <a:pt x="47" y="72"/>
                    <a:pt x="47" y="97"/>
                    <a:pt x="62" y="125"/>
                  </a:cubicBezTo>
                  <a:cubicBezTo>
                    <a:pt x="72" y="143"/>
                    <a:pt x="53" y="151"/>
                    <a:pt x="43" y="159"/>
                  </a:cubicBezTo>
                  <a:cubicBezTo>
                    <a:pt x="31" y="169"/>
                    <a:pt x="25" y="156"/>
                    <a:pt x="20" y="148"/>
                  </a:cubicBezTo>
                  <a:cubicBezTo>
                    <a:pt x="6" y="129"/>
                    <a:pt x="2" y="107"/>
                    <a:pt x="0" y="8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</p:grpSp>
      <p:sp>
        <p:nvSpPr>
          <p:cNvPr id="7" name="Rectangle 6">
            <a:extLst>
              <a:ext uri="{FF2B5EF4-FFF2-40B4-BE49-F238E27FC236}">
                <a16:creationId xmlns:a16="http://schemas.microsoft.com/office/drawing/2014/main" id="{76627016-BFC4-46D4-89DB-F72E3C3461EC}"/>
              </a:ext>
            </a:extLst>
          </p:cNvPr>
          <p:cNvSpPr/>
          <p:nvPr userDrawn="1"/>
        </p:nvSpPr>
        <p:spPr>
          <a:xfrm rot="10800000">
            <a:off x="515938" y="-16721"/>
            <a:ext cx="1258618" cy="110506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>
              <a:solidFill>
                <a:schemeClr val="bg1"/>
              </a:solidFill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676C557E-B5A7-4416-BCC0-5743550BF15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72046" y="6261436"/>
            <a:ext cx="1073019" cy="414000"/>
          </a:xfrm>
          <a:prstGeom prst="rect">
            <a:avLst/>
          </a:prstGeom>
        </p:spPr>
      </p:pic>
      <p:sp>
        <p:nvSpPr>
          <p:cNvPr id="15" name="Oval 14">
            <a:extLst>
              <a:ext uri="{FF2B5EF4-FFF2-40B4-BE49-F238E27FC236}">
                <a16:creationId xmlns:a16="http://schemas.microsoft.com/office/drawing/2014/main" id="{EF515B4A-CB20-4847-8E00-0DD66F1FEBB4}"/>
              </a:ext>
            </a:extLst>
          </p:cNvPr>
          <p:cNvSpPr/>
          <p:nvPr userDrawn="1"/>
        </p:nvSpPr>
        <p:spPr>
          <a:xfrm>
            <a:off x="11371669" y="6409397"/>
            <a:ext cx="280051" cy="280051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996B64B9-1DF0-4EE9-BAB5-72AFA94B9A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363696" y="6455739"/>
            <a:ext cx="294460" cy="187367"/>
          </a:xfrm>
        </p:spPr>
        <p:txBody>
          <a:bodyPr lIns="0" tIns="0" rIns="0" bIns="0"/>
          <a:lstStyle>
            <a:lvl1pPr algn="ctr">
              <a:defRPr sz="900">
                <a:solidFill>
                  <a:schemeClr val="bg1"/>
                </a:solidFill>
                <a:latin typeface="+mn-lt"/>
              </a:defRPr>
            </a:lvl1pPr>
          </a:lstStyle>
          <a:p>
            <a:fld id="{9EC71654-96A5-4280-94F3-931C61A9F92C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9009D5C6-6206-4291-8037-67DC025F0B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noProof="0"/>
              <a:t>Click to edit Master title style</a:t>
            </a:r>
            <a:endParaRPr lang="en-US" noProof="0" dirty="0"/>
          </a:p>
        </p:txBody>
      </p:sp>
      <p:sp>
        <p:nvSpPr>
          <p:cNvPr id="17" name="Text Placeholder 3">
            <a:extLst>
              <a:ext uri="{FF2B5EF4-FFF2-40B4-BE49-F238E27FC236}">
                <a16:creationId xmlns:a16="http://schemas.microsoft.com/office/drawing/2014/main" id="{BEB643FD-AA85-4A43-8EBD-AFD10DD9879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8" name="Content Placeholder 2">
            <a:extLst>
              <a:ext uri="{FF2B5EF4-FFF2-40B4-BE49-F238E27FC236}">
                <a16:creationId xmlns:a16="http://schemas.microsoft.com/office/drawing/2014/main" id="{9001F313-F798-43BE-AFF0-A68C84C364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457201"/>
            <a:ext cx="6172200" cy="540385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3146406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3E05C4-07A7-4776-A76B-65A40751A0CB}" type="datetimeFigureOut">
              <a:rPr lang="en-US" smtClean="0"/>
              <a:t>10/20/2019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C71654-96A5-4280-94F3-931C61A9F92C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9E758BD-484E-495F-BD7F-C22EF1F50230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D5CC93F6-1EA6-4A7B-A2B3-E3CBC116077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biLevel thresh="2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69638" y="6260507"/>
            <a:ext cx="1075427" cy="414929"/>
          </a:xfrm>
          <a:prstGeom prst="rect">
            <a:avLst/>
          </a:prstGeom>
        </p:spPr>
      </p:pic>
      <p:sp>
        <p:nvSpPr>
          <p:cNvPr id="9" name="Oval 8">
            <a:extLst>
              <a:ext uri="{FF2B5EF4-FFF2-40B4-BE49-F238E27FC236}">
                <a16:creationId xmlns:a16="http://schemas.microsoft.com/office/drawing/2014/main" id="{B0CC6991-EA9B-4C36-B3F5-A9226A550D48}"/>
              </a:ext>
            </a:extLst>
          </p:cNvPr>
          <p:cNvSpPr/>
          <p:nvPr userDrawn="1"/>
        </p:nvSpPr>
        <p:spPr>
          <a:xfrm>
            <a:off x="11371669" y="6409397"/>
            <a:ext cx="280051" cy="280051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CC7965FE-A4DF-47A1-9ECC-F6D33BE6419C}"/>
              </a:ext>
            </a:extLst>
          </p:cNvPr>
          <p:cNvGrpSpPr/>
          <p:nvPr userDrawn="1"/>
        </p:nvGrpSpPr>
        <p:grpSpPr>
          <a:xfrm rot="16200000">
            <a:off x="1637386" y="1473117"/>
            <a:ext cx="8917229" cy="10769768"/>
            <a:chOff x="-1728305" y="-2049517"/>
            <a:chExt cx="8917229" cy="10769768"/>
          </a:xfrm>
        </p:grpSpPr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E5F3BD9E-6E74-48A0-BD85-61F6CCB3377C}"/>
                </a:ext>
              </a:extLst>
            </p:cNvPr>
            <p:cNvSpPr/>
            <p:nvPr userDrawn="1"/>
          </p:nvSpPr>
          <p:spPr>
            <a:xfrm>
              <a:off x="754010" y="708293"/>
              <a:ext cx="5334029" cy="5334029"/>
            </a:xfrm>
            <a:prstGeom prst="ellipse">
              <a:avLst/>
            </a:prstGeom>
            <a:solidFill>
              <a:schemeClr val="bg1">
                <a:alpha val="16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F2673C27-22C3-498C-BCDD-972A4521BF38}"/>
                </a:ext>
              </a:extLst>
            </p:cNvPr>
            <p:cNvGrpSpPr/>
            <p:nvPr userDrawn="1"/>
          </p:nvGrpSpPr>
          <p:grpSpPr>
            <a:xfrm>
              <a:off x="-1728305" y="-2049517"/>
              <a:ext cx="8917229" cy="10769768"/>
              <a:chOff x="11114088" y="2241550"/>
              <a:chExt cx="1905000" cy="2354263"/>
            </a:xfrm>
            <a:solidFill>
              <a:schemeClr val="bg1">
                <a:alpha val="16000"/>
              </a:schemeClr>
            </a:solidFill>
          </p:grpSpPr>
          <p:sp>
            <p:nvSpPr>
              <p:cNvPr id="13" name="Freeform 5">
                <a:extLst>
                  <a:ext uri="{FF2B5EF4-FFF2-40B4-BE49-F238E27FC236}">
                    <a16:creationId xmlns:a16="http://schemas.microsoft.com/office/drawing/2014/main" id="{953977C1-06AA-4205-8239-C5034387516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114088" y="2241550"/>
                <a:ext cx="1905000" cy="2354263"/>
              </a:xfrm>
              <a:custGeom>
                <a:avLst/>
                <a:gdLst>
                  <a:gd name="T0" fmla="*/ 0 w 447"/>
                  <a:gd name="T1" fmla="*/ 264 h 553"/>
                  <a:gd name="T2" fmla="*/ 141 w 447"/>
                  <a:gd name="T3" fmla="*/ 48 h 553"/>
                  <a:gd name="T4" fmla="*/ 414 w 447"/>
                  <a:gd name="T5" fmla="*/ 67 h 553"/>
                  <a:gd name="T6" fmla="*/ 438 w 447"/>
                  <a:gd name="T7" fmla="*/ 98 h 553"/>
                  <a:gd name="T8" fmla="*/ 391 w 447"/>
                  <a:gd name="T9" fmla="*/ 111 h 553"/>
                  <a:gd name="T10" fmla="*/ 94 w 447"/>
                  <a:gd name="T11" fmla="*/ 149 h 553"/>
                  <a:gd name="T12" fmla="*/ 107 w 447"/>
                  <a:gd name="T13" fmla="*/ 424 h 553"/>
                  <a:gd name="T14" fmla="*/ 383 w 447"/>
                  <a:gd name="T15" fmla="*/ 453 h 553"/>
                  <a:gd name="T16" fmla="*/ 393 w 447"/>
                  <a:gd name="T17" fmla="*/ 446 h 553"/>
                  <a:gd name="T18" fmla="*/ 433 w 447"/>
                  <a:gd name="T19" fmla="*/ 449 h 553"/>
                  <a:gd name="T20" fmla="*/ 421 w 447"/>
                  <a:gd name="T21" fmla="*/ 485 h 553"/>
                  <a:gd name="T22" fmla="*/ 194 w 447"/>
                  <a:gd name="T23" fmla="*/ 531 h 553"/>
                  <a:gd name="T24" fmla="*/ 0 w 447"/>
                  <a:gd name="T25" fmla="*/ 264 h 5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447" h="553">
                    <a:moveTo>
                      <a:pt x="0" y="264"/>
                    </a:moveTo>
                    <a:cubicBezTo>
                      <a:pt x="5" y="176"/>
                      <a:pt x="49" y="96"/>
                      <a:pt x="141" y="48"/>
                    </a:cubicBezTo>
                    <a:cubicBezTo>
                      <a:pt x="235" y="0"/>
                      <a:pt x="327" y="9"/>
                      <a:pt x="414" y="67"/>
                    </a:cubicBezTo>
                    <a:cubicBezTo>
                      <a:pt x="425" y="75"/>
                      <a:pt x="439" y="82"/>
                      <a:pt x="438" y="98"/>
                    </a:cubicBezTo>
                    <a:cubicBezTo>
                      <a:pt x="437" y="120"/>
                      <a:pt x="413" y="127"/>
                      <a:pt x="391" y="111"/>
                    </a:cubicBezTo>
                    <a:cubicBezTo>
                      <a:pt x="294" y="40"/>
                      <a:pt x="166" y="56"/>
                      <a:pt x="94" y="149"/>
                    </a:cubicBezTo>
                    <a:cubicBezTo>
                      <a:pt x="30" y="231"/>
                      <a:pt x="36" y="349"/>
                      <a:pt x="107" y="424"/>
                    </a:cubicBezTo>
                    <a:cubicBezTo>
                      <a:pt x="180" y="502"/>
                      <a:pt x="296" y="514"/>
                      <a:pt x="383" y="453"/>
                    </a:cubicBezTo>
                    <a:cubicBezTo>
                      <a:pt x="386" y="451"/>
                      <a:pt x="390" y="449"/>
                      <a:pt x="393" y="446"/>
                    </a:cubicBezTo>
                    <a:cubicBezTo>
                      <a:pt x="407" y="433"/>
                      <a:pt x="420" y="433"/>
                      <a:pt x="433" y="449"/>
                    </a:cubicBezTo>
                    <a:cubicBezTo>
                      <a:pt x="447" y="467"/>
                      <a:pt x="433" y="477"/>
                      <a:pt x="421" y="485"/>
                    </a:cubicBezTo>
                    <a:cubicBezTo>
                      <a:pt x="353" y="537"/>
                      <a:pt x="277" y="553"/>
                      <a:pt x="194" y="531"/>
                    </a:cubicBezTo>
                    <a:cubicBezTo>
                      <a:pt x="79" y="501"/>
                      <a:pt x="1" y="397"/>
                      <a:pt x="0" y="26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noProof="0" dirty="0"/>
              </a:p>
            </p:txBody>
          </p:sp>
          <p:sp>
            <p:nvSpPr>
              <p:cNvPr id="14" name="Freeform 6">
                <a:extLst>
                  <a:ext uri="{FF2B5EF4-FFF2-40B4-BE49-F238E27FC236}">
                    <a16:creationId xmlns:a16="http://schemas.microsoft.com/office/drawing/2014/main" id="{2AAB1D08-02D6-475C-B589-1012CA790E1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412538" y="2590800"/>
                <a:ext cx="835025" cy="1673225"/>
              </a:xfrm>
              <a:custGeom>
                <a:avLst/>
                <a:gdLst>
                  <a:gd name="T0" fmla="*/ 0 w 196"/>
                  <a:gd name="T1" fmla="*/ 198 h 393"/>
                  <a:gd name="T2" fmla="*/ 157 w 196"/>
                  <a:gd name="T3" fmla="*/ 8 h 393"/>
                  <a:gd name="T4" fmla="*/ 192 w 196"/>
                  <a:gd name="T5" fmla="*/ 22 h 393"/>
                  <a:gd name="T6" fmla="*/ 167 w 196"/>
                  <a:gd name="T7" fmla="*/ 56 h 393"/>
                  <a:gd name="T8" fmla="*/ 48 w 196"/>
                  <a:gd name="T9" fmla="*/ 198 h 393"/>
                  <a:gd name="T10" fmla="*/ 170 w 196"/>
                  <a:gd name="T11" fmla="*/ 339 h 393"/>
                  <a:gd name="T12" fmla="*/ 193 w 196"/>
                  <a:gd name="T13" fmla="*/ 372 h 393"/>
                  <a:gd name="T14" fmla="*/ 160 w 196"/>
                  <a:gd name="T15" fmla="*/ 387 h 393"/>
                  <a:gd name="T16" fmla="*/ 0 w 196"/>
                  <a:gd name="T17" fmla="*/ 198 h 3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96" h="393">
                    <a:moveTo>
                      <a:pt x="0" y="198"/>
                    </a:moveTo>
                    <a:cubicBezTo>
                      <a:pt x="0" y="103"/>
                      <a:pt x="64" y="26"/>
                      <a:pt x="157" y="8"/>
                    </a:cubicBezTo>
                    <a:cubicBezTo>
                      <a:pt x="171" y="6"/>
                      <a:pt x="188" y="0"/>
                      <a:pt x="192" y="22"/>
                    </a:cubicBezTo>
                    <a:cubicBezTo>
                      <a:pt x="196" y="41"/>
                      <a:pt x="190" y="52"/>
                      <a:pt x="167" y="56"/>
                    </a:cubicBezTo>
                    <a:cubicBezTo>
                      <a:pt x="95" y="70"/>
                      <a:pt x="47" y="129"/>
                      <a:pt x="48" y="198"/>
                    </a:cubicBezTo>
                    <a:cubicBezTo>
                      <a:pt x="48" y="267"/>
                      <a:pt x="97" y="325"/>
                      <a:pt x="170" y="339"/>
                    </a:cubicBezTo>
                    <a:cubicBezTo>
                      <a:pt x="191" y="343"/>
                      <a:pt x="195" y="354"/>
                      <a:pt x="193" y="372"/>
                    </a:cubicBezTo>
                    <a:cubicBezTo>
                      <a:pt x="190" y="393"/>
                      <a:pt x="174" y="389"/>
                      <a:pt x="160" y="387"/>
                    </a:cubicBezTo>
                    <a:cubicBezTo>
                      <a:pt x="70" y="375"/>
                      <a:pt x="0" y="293"/>
                      <a:pt x="0" y="19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noProof="0" dirty="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330190768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3E05C4-07A7-4776-A76B-65A40751A0CB}" type="datetimeFigureOut">
              <a:rPr lang="en-US" smtClean="0"/>
              <a:t>10/20/2019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C71654-96A5-4280-94F3-931C61A9F92C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992F2B06-E5F4-47B4-ABCF-B20393D3D358}"/>
              </a:ext>
            </a:extLst>
          </p:cNvPr>
          <p:cNvGrpSpPr/>
          <p:nvPr userDrawn="1"/>
        </p:nvGrpSpPr>
        <p:grpSpPr>
          <a:xfrm rot="8650774" flipH="1" flipV="1">
            <a:off x="7430044" y="-1843126"/>
            <a:ext cx="4436224" cy="5482435"/>
            <a:chOff x="11114088" y="2241550"/>
            <a:chExt cx="1905000" cy="2354263"/>
          </a:xfrm>
          <a:solidFill>
            <a:schemeClr val="bg2">
              <a:alpha val="53000"/>
            </a:schemeClr>
          </a:solidFill>
        </p:grpSpPr>
        <p:sp>
          <p:nvSpPr>
            <p:cNvPr id="9" name="Freeform 5">
              <a:extLst>
                <a:ext uri="{FF2B5EF4-FFF2-40B4-BE49-F238E27FC236}">
                  <a16:creationId xmlns:a16="http://schemas.microsoft.com/office/drawing/2014/main" id="{5FB51666-89E2-43A6-BAD6-409547161197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14088" y="2241550"/>
              <a:ext cx="1905000" cy="2354263"/>
            </a:xfrm>
            <a:custGeom>
              <a:avLst/>
              <a:gdLst>
                <a:gd name="T0" fmla="*/ 0 w 447"/>
                <a:gd name="T1" fmla="*/ 264 h 553"/>
                <a:gd name="T2" fmla="*/ 141 w 447"/>
                <a:gd name="T3" fmla="*/ 48 h 553"/>
                <a:gd name="T4" fmla="*/ 414 w 447"/>
                <a:gd name="T5" fmla="*/ 67 h 553"/>
                <a:gd name="T6" fmla="*/ 438 w 447"/>
                <a:gd name="T7" fmla="*/ 98 h 553"/>
                <a:gd name="T8" fmla="*/ 391 w 447"/>
                <a:gd name="T9" fmla="*/ 111 h 553"/>
                <a:gd name="T10" fmla="*/ 94 w 447"/>
                <a:gd name="T11" fmla="*/ 149 h 553"/>
                <a:gd name="T12" fmla="*/ 107 w 447"/>
                <a:gd name="T13" fmla="*/ 424 h 553"/>
                <a:gd name="T14" fmla="*/ 383 w 447"/>
                <a:gd name="T15" fmla="*/ 453 h 553"/>
                <a:gd name="T16" fmla="*/ 393 w 447"/>
                <a:gd name="T17" fmla="*/ 446 h 553"/>
                <a:gd name="T18" fmla="*/ 433 w 447"/>
                <a:gd name="T19" fmla="*/ 449 h 553"/>
                <a:gd name="T20" fmla="*/ 421 w 447"/>
                <a:gd name="T21" fmla="*/ 485 h 553"/>
                <a:gd name="T22" fmla="*/ 194 w 447"/>
                <a:gd name="T23" fmla="*/ 531 h 553"/>
                <a:gd name="T24" fmla="*/ 0 w 447"/>
                <a:gd name="T25" fmla="*/ 264 h 5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47" h="553">
                  <a:moveTo>
                    <a:pt x="0" y="264"/>
                  </a:moveTo>
                  <a:cubicBezTo>
                    <a:pt x="5" y="176"/>
                    <a:pt x="49" y="96"/>
                    <a:pt x="141" y="48"/>
                  </a:cubicBezTo>
                  <a:cubicBezTo>
                    <a:pt x="235" y="0"/>
                    <a:pt x="327" y="9"/>
                    <a:pt x="414" y="67"/>
                  </a:cubicBezTo>
                  <a:cubicBezTo>
                    <a:pt x="425" y="75"/>
                    <a:pt x="439" y="82"/>
                    <a:pt x="438" y="98"/>
                  </a:cubicBezTo>
                  <a:cubicBezTo>
                    <a:pt x="437" y="120"/>
                    <a:pt x="413" y="127"/>
                    <a:pt x="391" y="111"/>
                  </a:cubicBezTo>
                  <a:cubicBezTo>
                    <a:pt x="294" y="40"/>
                    <a:pt x="166" y="56"/>
                    <a:pt x="94" y="149"/>
                  </a:cubicBezTo>
                  <a:cubicBezTo>
                    <a:pt x="30" y="231"/>
                    <a:pt x="36" y="349"/>
                    <a:pt x="107" y="424"/>
                  </a:cubicBezTo>
                  <a:cubicBezTo>
                    <a:pt x="180" y="502"/>
                    <a:pt x="296" y="514"/>
                    <a:pt x="383" y="453"/>
                  </a:cubicBezTo>
                  <a:cubicBezTo>
                    <a:pt x="386" y="451"/>
                    <a:pt x="390" y="449"/>
                    <a:pt x="393" y="446"/>
                  </a:cubicBezTo>
                  <a:cubicBezTo>
                    <a:pt x="407" y="433"/>
                    <a:pt x="420" y="433"/>
                    <a:pt x="433" y="449"/>
                  </a:cubicBezTo>
                  <a:cubicBezTo>
                    <a:pt x="447" y="467"/>
                    <a:pt x="433" y="477"/>
                    <a:pt x="421" y="485"/>
                  </a:cubicBezTo>
                  <a:cubicBezTo>
                    <a:pt x="353" y="537"/>
                    <a:pt x="277" y="553"/>
                    <a:pt x="194" y="531"/>
                  </a:cubicBezTo>
                  <a:cubicBezTo>
                    <a:pt x="79" y="501"/>
                    <a:pt x="1" y="397"/>
                    <a:pt x="0" y="2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10" name="Freeform 6">
              <a:extLst>
                <a:ext uri="{FF2B5EF4-FFF2-40B4-BE49-F238E27FC236}">
                  <a16:creationId xmlns:a16="http://schemas.microsoft.com/office/drawing/2014/main" id="{05C2E0A7-9219-4FEB-B210-072C1E1C700D}"/>
                </a:ext>
              </a:extLst>
            </p:cNvPr>
            <p:cNvSpPr>
              <a:spLocks/>
            </p:cNvSpPr>
            <p:nvPr/>
          </p:nvSpPr>
          <p:spPr bwMode="auto">
            <a:xfrm>
              <a:off x="11412538" y="2590800"/>
              <a:ext cx="835025" cy="1673225"/>
            </a:xfrm>
            <a:custGeom>
              <a:avLst/>
              <a:gdLst>
                <a:gd name="T0" fmla="*/ 0 w 196"/>
                <a:gd name="T1" fmla="*/ 198 h 393"/>
                <a:gd name="T2" fmla="*/ 157 w 196"/>
                <a:gd name="T3" fmla="*/ 8 h 393"/>
                <a:gd name="T4" fmla="*/ 192 w 196"/>
                <a:gd name="T5" fmla="*/ 22 h 393"/>
                <a:gd name="T6" fmla="*/ 167 w 196"/>
                <a:gd name="T7" fmla="*/ 56 h 393"/>
                <a:gd name="T8" fmla="*/ 48 w 196"/>
                <a:gd name="T9" fmla="*/ 198 h 393"/>
                <a:gd name="T10" fmla="*/ 170 w 196"/>
                <a:gd name="T11" fmla="*/ 339 h 393"/>
                <a:gd name="T12" fmla="*/ 193 w 196"/>
                <a:gd name="T13" fmla="*/ 372 h 393"/>
                <a:gd name="T14" fmla="*/ 160 w 196"/>
                <a:gd name="T15" fmla="*/ 387 h 393"/>
                <a:gd name="T16" fmla="*/ 0 w 196"/>
                <a:gd name="T17" fmla="*/ 198 h 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6" h="393">
                  <a:moveTo>
                    <a:pt x="0" y="198"/>
                  </a:moveTo>
                  <a:cubicBezTo>
                    <a:pt x="0" y="103"/>
                    <a:pt x="64" y="26"/>
                    <a:pt x="157" y="8"/>
                  </a:cubicBezTo>
                  <a:cubicBezTo>
                    <a:pt x="171" y="6"/>
                    <a:pt x="188" y="0"/>
                    <a:pt x="192" y="22"/>
                  </a:cubicBezTo>
                  <a:cubicBezTo>
                    <a:pt x="196" y="41"/>
                    <a:pt x="190" y="52"/>
                    <a:pt x="167" y="56"/>
                  </a:cubicBezTo>
                  <a:cubicBezTo>
                    <a:pt x="95" y="70"/>
                    <a:pt x="47" y="129"/>
                    <a:pt x="48" y="198"/>
                  </a:cubicBezTo>
                  <a:cubicBezTo>
                    <a:pt x="48" y="267"/>
                    <a:pt x="97" y="325"/>
                    <a:pt x="170" y="339"/>
                  </a:cubicBezTo>
                  <a:cubicBezTo>
                    <a:pt x="191" y="343"/>
                    <a:pt x="195" y="354"/>
                    <a:pt x="193" y="372"/>
                  </a:cubicBezTo>
                  <a:cubicBezTo>
                    <a:pt x="190" y="393"/>
                    <a:pt x="174" y="389"/>
                    <a:pt x="160" y="387"/>
                  </a:cubicBezTo>
                  <a:cubicBezTo>
                    <a:pt x="70" y="375"/>
                    <a:pt x="0" y="293"/>
                    <a:pt x="0" y="19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11" name="Freeform 7">
              <a:extLst>
                <a:ext uri="{FF2B5EF4-FFF2-40B4-BE49-F238E27FC236}">
                  <a16:creationId xmlns:a16="http://schemas.microsoft.com/office/drawing/2014/main" id="{DBC9D621-90B7-4E2C-9643-8235373532CD}"/>
                </a:ext>
              </a:extLst>
            </p:cNvPr>
            <p:cNvSpPr>
              <a:spLocks/>
            </p:cNvSpPr>
            <p:nvPr/>
          </p:nvSpPr>
          <p:spPr bwMode="auto">
            <a:xfrm>
              <a:off x="11728451" y="3071813"/>
              <a:ext cx="306388" cy="719138"/>
            </a:xfrm>
            <a:custGeom>
              <a:avLst/>
              <a:gdLst>
                <a:gd name="T0" fmla="*/ 0 w 72"/>
                <a:gd name="T1" fmla="*/ 84 h 169"/>
                <a:gd name="T2" fmla="*/ 20 w 72"/>
                <a:gd name="T3" fmla="*/ 20 h 169"/>
                <a:gd name="T4" fmla="*/ 42 w 72"/>
                <a:gd name="T5" fmla="*/ 9 h 169"/>
                <a:gd name="T6" fmla="*/ 62 w 72"/>
                <a:gd name="T7" fmla="*/ 44 h 169"/>
                <a:gd name="T8" fmla="*/ 62 w 72"/>
                <a:gd name="T9" fmla="*/ 125 h 169"/>
                <a:gd name="T10" fmla="*/ 43 w 72"/>
                <a:gd name="T11" fmla="*/ 159 h 169"/>
                <a:gd name="T12" fmla="*/ 20 w 72"/>
                <a:gd name="T13" fmla="*/ 148 h 169"/>
                <a:gd name="T14" fmla="*/ 0 w 72"/>
                <a:gd name="T15" fmla="*/ 84 h 1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2" h="169">
                  <a:moveTo>
                    <a:pt x="0" y="84"/>
                  </a:moveTo>
                  <a:cubicBezTo>
                    <a:pt x="2" y="62"/>
                    <a:pt x="6" y="39"/>
                    <a:pt x="20" y="20"/>
                  </a:cubicBezTo>
                  <a:cubicBezTo>
                    <a:pt x="25" y="13"/>
                    <a:pt x="31" y="0"/>
                    <a:pt x="42" y="9"/>
                  </a:cubicBezTo>
                  <a:cubicBezTo>
                    <a:pt x="53" y="18"/>
                    <a:pt x="72" y="25"/>
                    <a:pt x="62" y="44"/>
                  </a:cubicBezTo>
                  <a:cubicBezTo>
                    <a:pt x="47" y="72"/>
                    <a:pt x="47" y="97"/>
                    <a:pt x="62" y="125"/>
                  </a:cubicBezTo>
                  <a:cubicBezTo>
                    <a:pt x="72" y="143"/>
                    <a:pt x="53" y="151"/>
                    <a:pt x="43" y="159"/>
                  </a:cubicBezTo>
                  <a:cubicBezTo>
                    <a:pt x="31" y="169"/>
                    <a:pt x="25" y="156"/>
                    <a:pt x="20" y="148"/>
                  </a:cubicBezTo>
                  <a:cubicBezTo>
                    <a:pt x="6" y="129"/>
                    <a:pt x="2" y="107"/>
                    <a:pt x="0" y="8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</p:grpSp>
      <p:sp>
        <p:nvSpPr>
          <p:cNvPr id="12" name="Rectangle 11">
            <a:extLst>
              <a:ext uri="{FF2B5EF4-FFF2-40B4-BE49-F238E27FC236}">
                <a16:creationId xmlns:a16="http://schemas.microsoft.com/office/drawing/2014/main" id="{37B9C19A-16D9-49F1-8BC7-5B3D298D72ED}"/>
              </a:ext>
            </a:extLst>
          </p:cNvPr>
          <p:cNvSpPr/>
          <p:nvPr userDrawn="1"/>
        </p:nvSpPr>
        <p:spPr>
          <a:xfrm rot="10800000">
            <a:off x="515938" y="-16721"/>
            <a:ext cx="1258618" cy="110506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>
              <a:solidFill>
                <a:schemeClr val="bg1"/>
              </a:solidFill>
            </a:endParaRP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883981D4-2189-4079-A4E5-A0049FF1E35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72046" y="6261436"/>
            <a:ext cx="1073019" cy="414000"/>
          </a:xfrm>
          <a:prstGeom prst="rect">
            <a:avLst/>
          </a:prstGeom>
        </p:spPr>
      </p:pic>
      <p:sp>
        <p:nvSpPr>
          <p:cNvPr id="14" name="Oval 13">
            <a:extLst>
              <a:ext uri="{FF2B5EF4-FFF2-40B4-BE49-F238E27FC236}">
                <a16:creationId xmlns:a16="http://schemas.microsoft.com/office/drawing/2014/main" id="{BAA21DDB-538C-4FD5-842F-E8CEB0B1B8E2}"/>
              </a:ext>
            </a:extLst>
          </p:cNvPr>
          <p:cNvSpPr/>
          <p:nvPr userDrawn="1"/>
        </p:nvSpPr>
        <p:spPr>
          <a:xfrm>
            <a:off x="11371669" y="6409397"/>
            <a:ext cx="280051" cy="280051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2370235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3E05C4-07A7-4776-A76B-65A40751A0CB}" type="datetimeFigureOut">
              <a:rPr lang="en-US" smtClean="0"/>
              <a:t>10/20/2019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C71654-96A5-4280-94F3-931C61A9F92C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DC3ED42C-B8A4-47B0-A373-79CE34485305}"/>
              </a:ext>
            </a:extLst>
          </p:cNvPr>
          <p:cNvGrpSpPr/>
          <p:nvPr userDrawn="1"/>
        </p:nvGrpSpPr>
        <p:grpSpPr>
          <a:xfrm rot="8650774" flipH="1" flipV="1">
            <a:off x="7430044" y="-1843126"/>
            <a:ext cx="4436224" cy="5482435"/>
            <a:chOff x="11114088" y="2241550"/>
            <a:chExt cx="1905000" cy="2354263"/>
          </a:xfrm>
          <a:solidFill>
            <a:schemeClr val="bg2">
              <a:alpha val="53000"/>
            </a:schemeClr>
          </a:solidFill>
        </p:grpSpPr>
        <p:sp>
          <p:nvSpPr>
            <p:cNvPr id="11" name="Freeform 5">
              <a:extLst>
                <a:ext uri="{FF2B5EF4-FFF2-40B4-BE49-F238E27FC236}">
                  <a16:creationId xmlns:a16="http://schemas.microsoft.com/office/drawing/2014/main" id="{7DE90B78-B16D-4490-8953-7F10F8B1E966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14088" y="2241550"/>
              <a:ext cx="1905000" cy="2354263"/>
            </a:xfrm>
            <a:custGeom>
              <a:avLst/>
              <a:gdLst>
                <a:gd name="T0" fmla="*/ 0 w 447"/>
                <a:gd name="T1" fmla="*/ 264 h 553"/>
                <a:gd name="T2" fmla="*/ 141 w 447"/>
                <a:gd name="T3" fmla="*/ 48 h 553"/>
                <a:gd name="T4" fmla="*/ 414 w 447"/>
                <a:gd name="T5" fmla="*/ 67 h 553"/>
                <a:gd name="T6" fmla="*/ 438 w 447"/>
                <a:gd name="T7" fmla="*/ 98 h 553"/>
                <a:gd name="T8" fmla="*/ 391 w 447"/>
                <a:gd name="T9" fmla="*/ 111 h 553"/>
                <a:gd name="T10" fmla="*/ 94 w 447"/>
                <a:gd name="T11" fmla="*/ 149 h 553"/>
                <a:gd name="T12" fmla="*/ 107 w 447"/>
                <a:gd name="T13" fmla="*/ 424 h 553"/>
                <a:gd name="T14" fmla="*/ 383 w 447"/>
                <a:gd name="T15" fmla="*/ 453 h 553"/>
                <a:gd name="T16" fmla="*/ 393 w 447"/>
                <a:gd name="T17" fmla="*/ 446 h 553"/>
                <a:gd name="T18" fmla="*/ 433 w 447"/>
                <a:gd name="T19" fmla="*/ 449 h 553"/>
                <a:gd name="T20" fmla="*/ 421 w 447"/>
                <a:gd name="T21" fmla="*/ 485 h 553"/>
                <a:gd name="T22" fmla="*/ 194 w 447"/>
                <a:gd name="T23" fmla="*/ 531 h 553"/>
                <a:gd name="T24" fmla="*/ 0 w 447"/>
                <a:gd name="T25" fmla="*/ 264 h 5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47" h="553">
                  <a:moveTo>
                    <a:pt x="0" y="264"/>
                  </a:moveTo>
                  <a:cubicBezTo>
                    <a:pt x="5" y="176"/>
                    <a:pt x="49" y="96"/>
                    <a:pt x="141" y="48"/>
                  </a:cubicBezTo>
                  <a:cubicBezTo>
                    <a:pt x="235" y="0"/>
                    <a:pt x="327" y="9"/>
                    <a:pt x="414" y="67"/>
                  </a:cubicBezTo>
                  <a:cubicBezTo>
                    <a:pt x="425" y="75"/>
                    <a:pt x="439" y="82"/>
                    <a:pt x="438" y="98"/>
                  </a:cubicBezTo>
                  <a:cubicBezTo>
                    <a:pt x="437" y="120"/>
                    <a:pt x="413" y="127"/>
                    <a:pt x="391" y="111"/>
                  </a:cubicBezTo>
                  <a:cubicBezTo>
                    <a:pt x="294" y="40"/>
                    <a:pt x="166" y="56"/>
                    <a:pt x="94" y="149"/>
                  </a:cubicBezTo>
                  <a:cubicBezTo>
                    <a:pt x="30" y="231"/>
                    <a:pt x="36" y="349"/>
                    <a:pt x="107" y="424"/>
                  </a:cubicBezTo>
                  <a:cubicBezTo>
                    <a:pt x="180" y="502"/>
                    <a:pt x="296" y="514"/>
                    <a:pt x="383" y="453"/>
                  </a:cubicBezTo>
                  <a:cubicBezTo>
                    <a:pt x="386" y="451"/>
                    <a:pt x="390" y="449"/>
                    <a:pt x="393" y="446"/>
                  </a:cubicBezTo>
                  <a:cubicBezTo>
                    <a:pt x="407" y="433"/>
                    <a:pt x="420" y="433"/>
                    <a:pt x="433" y="449"/>
                  </a:cubicBezTo>
                  <a:cubicBezTo>
                    <a:pt x="447" y="467"/>
                    <a:pt x="433" y="477"/>
                    <a:pt x="421" y="485"/>
                  </a:cubicBezTo>
                  <a:cubicBezTo>
                    <a:pt x="353" y="537"/>
                    <a:pt x="277" y="553"/>
                    <a:pt x="194" y="531"/>
                  </a:cubicBezTo>
                  <a:cubicBezTo>
                    <a:pt x="79" y="501"/>
                    <a:pt x="1" y="397"/>
                    <a:pt x="0" y="2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12" name="Freeform 6">
              <a:extLst>
                <a:ext uri="{FF2B5EF4-FFF2-40B4-BE49-F238E27FC236}">
                  <a16:creationId xmlns:a16="http://schemas.microsoft.com/office/drawing/2014/main" id="{05E58D2B-1EE2-4881-8434-ED3DCEC73F7A}"/>
                </a:ext>
              </a:extLst>
            </p:cNvPr>
            <p:cNvSpPr>
              <a:spLocks/>
            </p:cNvSpPr>
            <p:nvPr/>
          </p:nvSpPr>
          <p:spPr bwMode="auto">
            <a:xfrm>
              <a:off x="11412538" y="2590800"/>
              <a:ext cx="835025" cy="1673225"/>
            </a:xfrm>
            <a:custGeom>
              <a:avLst/>
              <a:gdLst>
                <a:gd name="T0" fmla="*/ 0 w 196"/>
                <a:gd name="T1" fmla="*/ 198 h 393"/>
                <a:gd name="T2" fmla="*/ 157 w 196"/>
                <a:gd name="T3" fmla="*/ 8 h 393"/>
                <a:gd name="T4" fmla="*/ 192 w 196"/>
                <a:gd name="T5" fmla="*/ 22 h 393"/>
                <a:gd name="T6" fmla="*/ 167 w 196"/>
                <a:gd name="T7" fmla="*/ 56 h 393"/>
                <a:gd name="T8" fmla="*/ 48 w 196"/>
                <a:gd name="T9" fmla="*/ 198 h 393"/>
                <a:gd name="T10" fmla="*/ 170 w 196"/>
                <a:gd name="T11" fmla="*/ 339 h 393"/>
                <a:gd name="T12" fmla="*/ 193 w 196"/>
                <a:gd name="T13" fmla="*/ 372 h 393"/>
                <a:gd name="T14" fmla="*/ 160 w 196"/>
                <a:gd name="T15" fmla="*/ 387 h 393"/>
                <a:gd name="T16" fmla="*/ 0 w 196"/>
                <a:gd name="T17" fmla="*/ 198 h 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6" h="393">
                  <a:moveTo>
                    <a:pt x="0" y="198"/>
                  </a:moveTo>
                  <a:cubicBezTo>
                    <a:pt x="0" y="103"/>
                    <a:pt x="64" y="26"/>
                    <a:pt x="157" y="8"/>
                  </a:cubicBezTo>
                  <a:cubicBezTo>
                    <a:pt x="171" y="6"/>
                    <a:pt x="188" y="0"/>
                    <a:pt x="192" y="22"/>
                  </a:cubicBezTo>
                  <a:cubicBezTo>
                    <a:pt x="196" y="41"/>
                    <a:pt x="190" y="52"/>
                    <a:pt x="167" y="56"/>
                  </a:cubicBezTo>
                  <a:cubicBezTo>
                    <a:pt x="95" y="70"/>
                    <a:pt x="47" y="129"/>
                    <a:pt x="48" y="198"/>
                  </a:cubicBezTo>
                  <a:cubicBezTo>
                    <a:pt x="48" y="267"/>
                    <a:pt x="97" y="325"/>
                    <a:pt x="170" y="339"/>
                  </a:cubicBezTo>
                  <a:cubicBezTo>
                    <a:pt x="191" y="343"/>
                    <a:pt x="195" y="354"/>
                    <a:pt x="193" y="372"/>
                  </a:cubicBezTo>
                  <a:cubicBezTo>
                    <a:pt x="190" y="393"/>
                    <a:pt x="174" y="389"/>
                    <a:pt x="160" y="387"/>
                  </a:cubicBezTo>
                  <a:cubicBezTo>
                    <a:pt x="70" y="375"/>
                    <a:pt x="0" y="293"/>
                    <a:pt x="0" y="19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13" name="Freeform 7">
              <a:extLst>
                <a:ext uri="{FF2B5EF4-FFF2-40B4-BE49-F238E27FC236}">
                  <a16:creationId xmlns:a16="http://schemas.microsoft.com/office/drawing/2014/main" id="{C163B4C0-9E90-4AA0-A50C-461F3FC7497F}"/>
                </a:ext>
              </a:extLst>
            </p:cNvPr>
            <p:cNvSpPr>
              <a:spLocks/>
            </p:cNvSpPr>
            <p:nvPr/>
          </p:nvSpPr>
          <p:spPr bwMode="auto">
            <a:xfrm>
              <a:off x="11728451" y="3071813"/>
              <a:ext cx="306388" cy="719138"/>
            </a:xfrm>
            <a:custGeom>
              <a:avLst/>
              <a:gdLst>
                <a:gd name="T0" fmla="*/ 0 w 72"/>
                <a:gd name="T1" fmla="*/ 84 h 169"/>
                <a:gd name="T2" fmla="*/ 20 w 72"/>
                <a:gd name="T3" fmla="*/ 20 h 169"/>
                <a:gd name="T4" fmla="*/ 42 w 72"/>
                <a:gd name="T5" fmla="*/ 9 h 169"/>
                <a:gd name="T6" fmla="*/ 62 w 72"/>
                <a:gd name="T7" fmla="*/ 44 h 169"/>
                <a:gd name="T8" fmla="*/ 62 w 72"/>
                <a:gd name="T9" fmla="*/ 125 h 169"/>
                <a:gd name="T10" fmla="*/ 43 w 72"/>
                <a:gd name="T11" fmla="*/ 159 h 169"/>
                <a:gd name="T12" fmla="*/ 20 w 72"/>
                <a:gd name="T13" fmla="*/ 148 h 169"/>
                <a:gd name="T14" fmla="*/ 0 w 72"/>
                <a:gd name="T15" fmla="*/ 84 h 1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2" h="169">
                  <a:moveTo>
                    <a:pt x="0" y="84"/>
                  </a:moveTo>
                  <a:cubicBezTo>
                    <a:pt x="2" y="62"/>
                    <a:pt x="6" y="39"/>
                    <a:pt x="20" y="20"/>
                  </a:cubicBezTo>
                  <a:cubicBezTo>
                    <a:pt x="25" y="13"/>
                    <a:pt x="31" y="0"/>
                    <a:pt x="42" y="9"/>
                  </a:cubicBezTo>
                  <a:cubicBezTo>
                    <a:pt x="53" y="18"/>
                    <a:pt x="72" y="25"/>
                    <a:pt x="62" y="44"/>
                  </a:cubicBezTo>
                  <a:cubicBezTo>
                    <a:pt x="47" y="72"/>
                    <a:pt x="47" y="97"/>
                    <a:pt x="62" y="125"/>
                  </a:cubicBezTo>
                  <a:cubicBezTo>
                    <a:pt x="72" y="143"/>
                    <a:pt x="53" y="151"/>
                    <a:pt x="43" y="159"/>
                  </a:cubicBezTo>
                  <a:cubicBezTo>
                    <a:pt x="31" y="169"/>
                    <a:pt x="25" y="156"/>
                    <a:pt x="20" y="148"/>
                  </a:cubicBezTo>
                  <a:cubicBezTo>
                    <a:pt x="6" y="129"/>
                    <a:pt x="2" y="107"/>
                    <a:pt x="0" y="8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</p:grpSp>
      <p:sp>
        <p:nvSpPr>
          <p:cNvPr id="14" name="Rectangle 13">
            <a:extLst>
              <a:ext uri="{FF2B5EF4-FFF2-40B4-BE49-F238E27FC236}">
                <a16:creationId xmlns:a16="http://schemas.microsoft.com/office/drawing/2014/main" id="{0744A327-A343-4A60-9374-C87BE0D5F0B3}"/>
              </a:ext>
            </a:extLst>
          </p:cNvPr>
          <p:cNvSpPr/>
          <p:nvPr userDrawn="1"/>
        </p:nvSpPr>
        <p:spPr>
          <a:xfrm rot="10800000">
            <a:off x="515938" y="-16721"/>
            <a:ext cx="1258618" cy="110506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>
              <a:solidFill>
                <a:schemeClr val="bg1"/>
              </a:solidFill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5089EA71-CDD9-499A-8007-0B85DCF35B6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72046" y="6261436"/>
            <a:ext cx="1073019" cy="414000"/>
          </a:xfrm>
          <a:prstGeom prst="rect">
            <a:avLst/>
          </a:prstGeom>
        </p:spPr>
      </p:pic>
      <p:sp>
        <p:nvSpPr>
          <p:cNvPr id="16" name="Oval 15">
            <a:extLst>
              <a:ext uri="{FF2B5EF4-FFF2-40B4-BE49-F238E27FC236}">
                <a16:creationId xmlns:a16="http://schemas.microsoft.com/office/drawing/2014/main" id="{56620C51-2B8B-4B89-9067-691C8FCCC02C}"/>
              </a:ext>
            </a:extLst>
          </p:cNvPr>
          <p:cNvSpPr/>
          <p:nvPr userDrawn="1"/>
        </p:nvSpPr>
        <p:spPr>
          <a:xfrm>
            <a:off x="11371669" y="6409397"/>
            <a:ext cx="280051" cy="280051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49746373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3E05C4-07A7-4776-A76B-65A40751A0CB}" type="datetimeFigureOut">
              <a:rPr lang="en-US" smtClean="0"/>
              <a:t>10/20/2019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C71654-96A5-4280-94F3-931C61A9F92C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29E7790-CEAD-443D-84C8-A80B0090AE82}"/>
              </a:ext>
            </a:extLst>
          </p:cNvPr>
          <p:cNvSpPr/>
          <p:nvPr userDrawn="1"/>
        </p:nvSpPr>
        <p:spPr>
          <a:xfrm rot="10800000">
            <a:off x="515938" y="-16721"/>
            <a:ext cx="1258618" cy="110506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>
              <a:solidFill>
                <a:schemeClr val="bg1"/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B1FF415-C168-4206-BC42-BFA69EA50CA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72046" y="6261436"/>
            <a:ext cx="1073019" cy="414000"/>
          </a:xfrm>
          <a:prstGeom prst="rect">
            <a:avLst/>
          </a:prstGeom>
        </p:spPr>
      </p:pic>
      <p:sp>
        <p:nvSpPr>
          <p:cNvPr id="8" name="Oval 7">
            <a:extLst>
              <a:ext uri="{FF2B5EF4-FFF2-40B4-BE49-F238E27FC236}">
                <a16:creationId xmlns:a16="http://schemas.microsoft.com/office/drawing/2014/main" id="{4E8A6041-1B8F-4169-B33E-DB698DB000D8}"/>
              </a:ext>
            </a:extLst>
          </p:cNvPr>
          <p:cNvSpPr/>
          <p:nvPr userDrawn="1"/>
        </p:nvSpPr>
        <p:spPr>
          <a:xfrm>
            <a:off x="11371669" y="6409397"/>
            <a:ext cx="280051" cy="280051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DD807EEB-5A23-4A0A-BB65-F02B9E6B4856}"/>
              </a:ext>
            </a:extLst>
          </p:cNvPr>
          <p:cNvGrpSpPr/>
          <p:nvPr userDrawn="1"/>
        </p:nvGrpSpPr>
        <p:grpSpPr>
          <a:xfrm rot="8650774" flipH="1" flipV="1">
            <a:off x="7430044" y="-1843126"/>
            <a:ext cx="4436224" cy="5482435"/>
            <a:chOff x="11114088" y="2241550"/>
            <a:chExt cx="1905000" cy="2354263"/>
          </a:xfrm>
          <a:solidFill>
            <a:schemeClr val="bg2">
              <a:alpha val="53000"/>
            </a:schemeClr>
          </a:solidFill>
        </p:grpSpPr>
        <p:sp>
          <p:nvSpPr>
            <p:cNvPr id="10" name="Freeform 5">
              <a:extLst>
                <a:ext uri="{FF2B5EF4-FFF2-40B4-BE49-F238E27FC236}">
                  <a16:creationId xmlns:a16="http://schemas.microsoft.com/office/drawing/2014/main" id="{14AA7CC5-297A-4350-BAFE-56D2AC5B1CBF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14088" y="2241550"/>
              <a:ext cx="1905000" cy="2354263"/>
            </a:xfrm>
            <a:custGeom>
              <a:avLst/>
              <a:gdLst>
                <a:gd name="T0" fmla="*/ 0 w 447"/>
                <a:gd name="T1" fmla="*/ 264 h 553"/>
                <a:gd name="T2" fmla="*/ 141 w 447"/>
                <a:gd name="T3" fmla="*/ 48 h 553"/>
                <a:gd name="T4" fmla="*/ 414 w 447"/>
                <a:gd name="T5" fmla="*/ 67 h 553"/>
                <a:gd name="T6" fmla="*/ 438 w 447"/>
                <a:gd name="T7" fmla="*/ 98 h 553"/>
                <a:gd name="T8" fmla="*/ 391 w 447"/>
                <a:gd name="T9" fmla="*/ 111 h 553"/>
                <a:gd name="T10" fmla="*/ 94 w 447"/>
                <a:gd name="T11" fmla="*/ 149 h 553"/>
                <a:gd name="T12" fmla="*/ 107 w 447"/>
                <a:gd name="T13" fmla="*/ 424 h 553"/>
                <a:gd name="T14" fmla="*/ 383 w 447"/>
                <a:gd name="T15" fmla="*/ 453 h 553"/>
                <a:gd name="T16" fmla="*/ 393 w 447"/>
                <a:gd name="T17" fmla="*/ 446 h 553"/>
                <a:gd name="T18" fmla="*/ 433 w 447"/>
                <a:gd name="T19" fmla="*/ 449 h 553"/>
                <a:gd name="T20" fmla="*/ 421 w 447"/>
                <a:gd name="T21" fmla="*/ 485 h 553"/>
                <a:gd name="T22" fmla="*/ 194 w 447"/>
                <a:gd name="T23" fmla="*/ 531 h 553"/>
                <a:gd name="T24" fmla="*/ 0 w 447"/>
                <a:gd name="T25" fmla="*/ 264 h 5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47" h="553">
                  <a:moveTo>
                    <a:pt x="0" y="264"/>
                  </a:moveTo>
                  <a:cubicBezTo>
                    <a:pt x="5" y="176"/>
                    <a:pt x="49" y="96"/>
                    <a:pt x="141" y="48"/>
                  </a:cubicBezTo>
                  <a:cubicBezTo>
                    <a:pt x="235" y="0"/>
                    <a:pt x="327" y="9"/>
                    <a:pt x="414" y="67"/>
                  </a:cubicBezTo>
                  <a:cubicBezTo>
                    <a:pt x="425" y="75"/>
                    <a:pt x="439" y="82"/>
                    <a:pt x="438" y="98"/>
                  </a:cubicBezTo>
                  <a:cubicBezTo>
                    <a:pt x="437" y="120"/>
                    <a:pt x="413" y="127"/>
                    <a:pt x="391" y="111"/>
                  </a:cubicBezTo>
                  <a:cubicBezTo>
                    <a:pt x="294" y="40"/>
                    <a:pt x="166" y="56"/>
                    <a:pt x="94" y="149"/>
                  </a:cubicBezTo>
                  <a:cubicBezTo>
                    <a:pt x="30" y="231"/>
                    <a:pt x="36" y="349"/>
                    <a:pt x="107" y="424"/>
                  </a:cubicBezTo>
                  <a:cubicBezTo>
                    <a:pt x="180" y="502"/>
                    <a:pt x="296" y="514"/>
                    <a:pt x="383" y="453"/>
                  </a:cubicBezTo>
                  <a:cubicBezTo>
                    <a:pt x="386" y="451"/>
                    <a:pt x="390" y="449"/>
                    <a:pt x="393" y="446"/>
                  </a:cubicBezTo>
                  <a:cubicBezTo>
                    <a:pt x="407" y="433"/>
                    <a:pt x="420" y="433"/>
                    <a:pt x="433" y="449"/>
                  </a:cubicBezTo>
                  <a:cubicBezTo>
                    <a:pt x="447" y="467"/>
                    <a:pt x="433" y="477"/>
                    <a:pt x="421" y="485"/>
                  </a:cubicBezTo>
                  <a:cubicBezTo>
                    <a:pt x="353" y="537"/>
                    <a:pt x="277" y="553"/>
                    <a:pt x="194" y="531"/>
                  </a:cubicBezTo>
                  <a:cubicBezTo>
                    <a:pt x="79" y="501"/>
                    <a:pt x="1" y="397"/>
                    <a:pt x="0" y="2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11" name="Freeform 6">
              <a:extLst>
                <a:ext uri="{FF2B5EF4-FFF2-40B4-BE49-F238E27FC236}">
                  <a16:creationId xmlns:a16="http://schemas.microsoft.com/office/drawing/2014/main" id="{48F102B5-FBB9-49A3-B7A9-531D34165C26}"/>
                </a:ext>
              </a:extLst>
            </p:cNvPr>
            <p:cNvSpPr>
              <a:spLocks/>
            </p:cNvSpPr>
            <p:nvPr/>
          </p:nvSpPr>
          <p:spPr bwMode="auto">
            <a:xfrm>
              <a:off x="11412538" y="2590800"/>
              <a:ext cx="835025" cy="1673225"/>
            </a:xfrm>
            <a:custGeom>
              <a:avLst/>
              <a:gdLst>
                <a:gd name="T0" fmla="*/ 0 w 196"/>
                <a:gd name="T1" fmla="*/ 198 h 393"/>
                <a:gd name="T2" fmla="*/ 157 w 196"/>
                <a:gd name="T3" fmla="*/ 8 h 393"/>
                <a:gd name="T4" fmla="*/ 192 w 196"/>
                <a:gd name="T5" fmla="*/ 22 h 393"/>
                <a:gd name="T6" fmla="*/ 167 w 196"/>
                <a:gd name="T7" fmla="*/ 56 h 393"/>
                <a:gd name="T8" fmla="*/ 48 w 196"/>
                <a:gd name="T9" fmla="*/ 198 h 393"/>
                <a:gd name="T10" fmla="*/ 170 w 196"/>
                <a:gd name="T11" fmla="*/ 339 h 393"/>
                <a:gd name="T12" fmla="*/ 193 w 196"/>
                <a:gd name="T13" fmla="*/ 372 h 393"/>
                <a:gd name="T14" fmla="*/ 160 w 196"/>
                <a:gd name="T15" fmla="*/ 387 h 393"/>
                <a:gd name="T16" fmla="*/ 0 w 196"/>
                <a:gd name="T17" fmla="*/ 198 h 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6" h="393">
                  <a:moveTo>
                    <a:pt x="0" y="198"/>
                  </a:moveTo>
                  <a:cubicBezTo>
                    <a:pt x="0" y="103"/>
                    <a:pt x="64" y="26"/>
                    <a:pt x="157" y="8"/>
                  </a:cubicBezTo>
                  <a:cubicBezTo>
                    <a:pt x="171" y="6"/>
                    <a:pt x="188" y="0"/>
                    <a:pt x="192" y="22"/>
                  </a:cubicBezTo>
                  <a:cubicBezTo>
                    <a:pt x="196" y="41"/>
                    <a:pt x="190" y="52"/>
                    <a:pt x="167" y="56"/>
                  </a:cubicBezTo>
                  <a:cubicBezTo>
                    <a:pt x="95" y="70"/>
                    <a:pt x="47" y="129"/>
                    <a:pt x="48" y="198"/>
                  </a:cubicBezTo>
                  <a:cubicBezTo>
                    <a:pt x="48" y="267"/>
                    <a:pt x="97" y="325"/>
                    <a:pt x="170" y="339"/>
                  </a:cubicBezTo>
                  <a:cubicBezTo>
                    <a:pt x="191" y="343"/>
                    <a:pt x="195" y="354"/>
                    <a:pt x="193" y="372"/>
                  </a:cubicBezTo>
                  <a:cubicBezTo>
                    <a:pt x="190" y="393"/>
                    <a:pt x="174" y="389"/>
                    <a:pt x="160" y="387"/>
                  </a:cubicBezTo>
                  <a:cubicBezTo>
                    <a:pt x="70" y="375"/>
                    <a:pt x="0" y="293"/>
                    <a:pt x="0" y="19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12" name="Freeform 7">
              <a:extLst>
                <a:ext uri="{FF2B5EF4-FFF2-40B4-BE49-F238E27FC236}">
                  <a16:creationId xmlns:a16="http://schemas.microsoft.com/office/drawing/2014/main" id="{594EB5C6-C011-46A7-B26E-72CC1E5A2DB9}"/>
                </a:ext>
              </a:extLst>
            </p:cNvPr>
            <p:cNvSpPr>
              <a:spLocks/>
            </p:cNvSpPr>
            <p:nvPr/>
          </p:nvSpPr>
          <p:spPr bwMode="auto">
            <a:xfrm>
              <a:off x="11728451" y="3071813"/>
              <a:ext cx="306388" cy="719138"/>
            </a:xfrm>
            <a:custGeom>
              <a:avLst/>
              <a:gdLst>
                <a:gd name="T0" fmla="*/ 0 w 72"/>
                <a:gd name="T1" fmla="*/ 84 h 169"/>
                <a:gd name="T2" fmla="*/ 20 w 72"/>
                <a:gd name="T3" fmla="*/ 20 h 169"/>
                <a:gd name="T4" fmla="*/ 42 w 72"/>
                <a:gd name="T5" fmla="*/ 9 h 169"/>
                <a:gd name="T6" fmla="*/ 62 w 72"/>
                <a:gd name="T7" fmla="*/ 44 h 169"/>
                <a:gd name="T8" fmla="*/ 62 w 72"/>
                <a:gd name="T9" fmla="*/ 125 h 169"/>
                <a:gd name="T10" fmla="*/ 43 w 72"/>
                <a:gd name="T11" fmla="*/ 159 h 169"/>
                <a:gd name="T12" fmla="*/ 20 w 72"/>
                <a:gd name="T13" fmla="*/ 148 h 169"/>
                <a:gd name="T14" fmla="*/ 0 w 72"/>
                <a:gd name="T15" fmla="*/ 84 h 1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2" h="169">
                  <a:moveTo>
                    <a:pt x="0" y="84"/>
                  </a:moveTo>
                  <a:cubicBezTo>
                    <a:pt x="2" y="62"/>
                    <a:pt x="6" y="39"/>
                    <a:pt x="20" y="20"/>
                  </a:cubicBezTo>
                  <a:cubicBezTo>
                    <a:pt x="25" y="13"/>
                    <a:pt x="31" y="0"/>
                    <a:pt x="42" y="9"/>
                  </a:cubicBezTo>
                  <a:cubicBezTo>
                    <a:pt x="53" y="18"/>
                    <a:pt x="72" y="25"/>
                    <a:pt x="62" y="44"/>
                  </a:cubicBezTo>
                  <a:cubicBezTo>
                    <a:pt x="47" y="72"/>
                    <a:pt x="47" y="97"/>
                    <a:pt x="62" y="125"/>
                  </a:cubicBezTo>
                  <a:cubicBezTo>
                    <a:pt x="72" y="143"/>
                    <a:pt x="53" y="151"/>
                    <a:pt x="43" y="159"/>
                  </a:cubicBezTo>
                  <a:cubicBezTo>
                    <a:pt x="31" y="169"/>
                    <a:pt x="25" y="156"/>
                    <a:pt x="20" y="148"/>
                  </a:cubicBezTo>
                  <a:cubicBezTo>
                    <a:pt x="6" y="129"/>
                    <a:pt x="2" y="107"/>
                    <a:pt x="0" y="8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</p:grpSp>
    </p:spTree>
    <p:extLst>
      <p:ext uri="{BB962C8B-B14F-4D97-AF65-F5344CB8AC3E}">
        <p14:creationId xmlns:p14="http://schemas.microsoft.com/office/powerpoint/2010/main" val="143757557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3E05C4-07A7-4776-A76B-65A40751A0CB}" type="datetimeFigureOut">
              <a:rPr lang="en-US" smtClean="0"/>
              <a:t>10/20/2019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C71654-96A5-4280-94F3-931C61A9F92C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F4F14508-A1CA-403C-95AF-412EA4B5D873}"/>
              </a:ext>
            </a:extLst>
          </p:cNvPr>
          <p:cNvSpPr/>
          <p:nvPr userDrawn="1"/>
        </p:nvSpPr>
        <p:spPr>
          <a:xfrm rot="10800000">
            <a:off x="515938" y="-16721"/>
            <a:ext cx="1258618" cy="110506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>
              <a:solidFill>
                <a:schemeClr val="bg1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6375E97-D2F5-4664-8FBA-38A18D803C2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72046" y="6261436"/>
            <a:ext cx="1073019" cy="414000"/>
          </a:xfrm>
          <a:prstGeom prst="rect">
            <a:avLst/>
          </a:prstGeom>
        </p:spPr>
      </p:pic>
      <p:sp>
        <p:nvSpPr>
          <p:cNvPr id="7" name="Oval 6">
            <a:extLst>
              <a:ext uri="{FF2B5EF4-FFF2-40B4-BE49-F238E27FC236}">
                <a16:creationId xmlns:a16="http://schemas.microsoft.com/office/drawing/2014/main" id="{8B530E41-1BE2-4F0D-93C1-1F35A1E4D288}"/>
              </a:ext>
            </a:extLst>
          </p:cNvPr>
          <p:cNvSpPr/>
          <p:nvPr userDrawn="1"/>
        </p:nvSpPr>
        <p:spPr>
          <a:xfrm>
            <a:off x="11371669" y="6409397"/>
            <a:ext cx="280051" cy="280051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A47F7510-3747-4B60-BEC6-A5B4764B6296}"/>
              </a:ext>
            </a:extLst>
          </p:cNvPr>
          <p:cNvGrpSpPr/>
          <p:nvPr userDrawn="1"/>
        </p:nvGrpSpPr>
        <p:grpSpPr>
          <a:xfrm rot="8650774" flipH="1" flipV="1">
            <a:off x="7430044" y="-1843126"/>
            <a:ext cx="4436224" cy="5482435"/>
            <a:chOff x="11114088" y="2241550"/>
            <a:chExt cx="1905000" cy="2354263"/>
          </a:xfrm>
          <a:solidFill>
            <a:schemeClr val="bg2">
              <a:alpha val="53000"/>
            </a:schemeClr>
          </a:solidFill>
        </p:grpSpPr>
        <p:sp>
          <p:nvSpPr>
            <p:cNvPr id="9" name="Freeform 5">
              <a:extLst>
                <a:ext uri="{FF2B5EF4-FFF2-40B4-BE49-F238E27FC236}">
                  <a16:creationId xmlns:a16="http://schemas.microsoft.com/office/drawing/2014/main" id="{200CBD69-7559-4ADC-B8A0-9E7BB7881982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14088" y="2241550"/>
              <a:ext cx="1905000" cy="2354263"/>
            </a:xfrm>
            <a:custGeom>
              <a:avLst/>
              <a:gdLst>
                <a:gd name="T0" fmla="*/ 0 w 447"/>
                <a:gd name="T1" fmla="*/ 264 h 553"/>
                <a:gd name="T2" fmla="*/ 141 w 447"/>
                <a:gd name="T3" fmla="*/ 48 h 553"/>
                <a:gd name="T4" fmla="*/ 414 w 447"/>
                <a:gd name="T5" fmla="*/ 67 h 553"/>
                <a:gd name="T6" fmla="*/ 438 w 447"/>
                <a:gd name="T7" fmla="*/ 98 h 553"/>
                <a:gd name="T8" fmla="*/ 391 w 447"/>
                <a:gd name="T9" fmla="*/ 111 h 553"/>
                <a:gd name="T10" fmla="*/ 94 w 447"/>
                <a:gd name="T11" fmla="*/ 149 h 553"/>
                <a:gd name="T12" fmla="*/ 107 w 447"/>
                <a:gd name="T13" fmla="*/ 424 h 553"/>
                <a:gd name="T14" fmla="*/ 383 w 447"/>
                <a:gd name="T15" fmla="*/ 453 h 553"/>
                <a:gd name="T16" fmla="*/ 393 w 447"/>
                <a:gd name="T17" fmla="*/ 446 h 553"/>
                <a:gd name="T18" fmla="*/ 433 w 447"/>
                <a:gd name="T19" fmla="*/ 449 h 553"/>
                <a:gd name="T20" fmla="*/ 421 w 447"/>
                <a:gd name="T21" fmla="*/ 485 h 553"/>
                <a:gd name="T22" fmla="*/ 194 w 447"/>
                <a:gd name="T23" fmla="*/ 531 h 553"/>
                <a:gd name="T24" fmla="*/ 0 w 447"/>
                <a:gd name="T25" fmla="*/ 264 h 5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47" h="553">
                  <a:moveTo>
                    <a:pt x="0" y="264"/>
                  </a:moveTo>
                  <a:cubicBezTo>
                    <a:pt x="5" y="176"/>
                    <a:pt x="49" y="96"/>
                    <a:pt x="141" y="48"/>
                  </a:cubicBezTo>
                  <a:cubicBezTo>
                    <a:pt x="235" y="0"/>
                    <a:pt x="327" y="9"/>
                    <a:pt x="414" y="67"/>
                  </a:cubicBezTo>
                  <a:cubicBezTo>
                    <a:pt x="425" y="75"/>
                    <a:pt x="439" y="82"/>
                    <a:pt x="438" y="98"/>
                  </a:cubicBezTo>
                  <a:cubicBezTo>
                    <a:pt x="437" y="120"/>
                    <a:pt x="413" y="127"/>
                    <a:pt x="391" y="111"/>
                  </a:cubicBezTo>
                  <a:cubicBezTo>
                    <a:pt x="294" y="40"/>
                    <a:pt x="166" y="56"/>
                    <a:pt x="94" y="149"/>
                  </a:cubicBezTo>
                  <a:cubicBezTo>
                    <a:pt x="30" y="231"/>
                    <a:pt x="36" y="349"/>
                    <a:pt x="107" y="424"/>
                  </a:cubicBezTo>
                  <a:cubicBezTo>
                    <a:pt x="180" y="502"/>
                    <a:pt x="296" y="514"/>
                    <a:pt x="383" y="453"/>
                  </a:cubicBezTo>
                  <a:cubicBezTo>
                    <a:pt x="386" y="451"/>
                    <a:pt x="390" y="449"/>
                    <a:pt x="393" y="446"/>
                  </a:cubicBezTo>
                  <a:cubicBezTo>
                    <a:pt x="407" y="433"/>
                    <a:pt x="420" y="433"/>
                    <a:pt x="433" y="449"/>
                  </a:cubicBezTo>
                  <a:cubicBezTo>
                    <a:pt x="447" y="467"/>
                    <a:pt x="433" y="477"/>
                    <a:pt x="421" y="485"/>
                  </a:cubicBezTo>
                  <a:cubicBezTo>
                    <a:pt x="353" y="537"/>
                    <a:pt x="277" y="553"/>
                    <a:pt x="194" y="531"/>
                  </a:cubicBezTo>
                  <a:cubicBezTo>
                    <a:pt x="79" y="501"/>
                    <a:pt x="1" y="397"/>
                    <a:pt x="0" y="2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10" name="Freeform 6">
              <a:extLst>
                <a:ext uri="{FF2B5EF4-FFF2-40B4-BE49-F238E27FC236}">
                  <a16:creationId xmlns:a16="http://schemas.microsoft.com/office/drawing/2014/main" id="{21767698-8F0E-4D58-BF6C-629C59616D1E}"/>
                </a:ext>
              </a:extLst>
            </p:cNvPr>
            <p:cNvSpPr>
              <a:spLocks/>
            </p:cNvSpPr>
            <p:nvPr/>
          </p:nvSpPr>
          <p:spPr bwMode="auto">
            <a:xfrm>
              <a:off x="11412538" y="2590800"/>
              <a:ext cx="835025" cy="1673225"/>
            </a:xfrm>
            <a:custGeom>
              <a:avLst/>
              <a:gdLst>
                <a:gd name="T0" fmla="*/ 0 w 196"/>
                <a:gd name="T1" fmla="*/ 198 h 393"/>
                <a:gd name="T2" fmla="*/ 157 w 196"/>
                <a:gd name="T3" fmla="*/ 8 h 393"/>
                <a:gd name="T4" fmla="*/ 192 w 196"/>
                <a:gd name="T5" fmla="*/ 22 h 393"/>
                <a:gd name="T6" fmla="*/ 167 w 196"/>
                <a:gd name="T7" fmla="*/ 56 h 393"/>
                <a:gd name="T8" fmla="*/ 48 w 196"/>
                <a:gd name="T9" fmla="*/ 198 h 393"/>
                <a:gd name="T10" fmla="*/ 170 w 196"/>
                <a:gd name="T11" fmla="*/ 339 h 393"/>
                <a:gd name="T12" fmla="*/ 193 w 196"/>
                <a:gd name="T13" fmla="*/ 372 h 393"/>
                <a:gd name="T14" fmla="*/ 160 w 196"/>
                <a:gd name="T15" fmla="*/ 387 h 393"/>
                <a:gd name="T16" fmla="*/ 0 w 196"/>
                <a:gd name="T17" fmla="*/ 198 h 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6" h="393">
                  <a:moveTo>
                    <a:pt x="0" y="198"/>
                  </a:moveTo>
                  <a:cubicBezTo>
                    <a:pt x="0" y="103"/>
                    <a:pt x="64" y="26"/>
                    <a:pt x="157" y="8"/>
                  </a:cubicBezTo>
                  <a:cubicBezTo>
                    <a:pt x="171" y="6"/>
                    <a:pt x="188" y="0"/>
                    <a:pt x="192" y="22"/>
                  </a:cubicBezTo>
                  <a:cubicBezTo>
                    <a:pt x="196" y="41"/>
                    <a:pt x="190" y="52"/>
                    <a:pt x="167" y="56"/>
                  </a:cubicBezTo>
                  <a:cubicBezTo>
                    <a:pt x="95" y="70"/>
                    <a:pt x="47" y="129"/>
                    <a:pt x="48" y="198"/>
                  </a:cubicBezTo>
                  <a:cubicBezTo>
                    <a:pt x="48" y="267"/>
                    <a:pt x="97" y="325"/>
                    <a:pt x="170" y="339"/>
                  </a:cubicBezTo>
                  <a:cubicBezTo>
                    <a:pt x="191" y="343"/>
                    <a:pt x="195" y="354"/>
                    <a:pt x="193" y="372"/>
                  </a:cubicBezTo>
                  <a:cubicBezTo>
                    <a:pt x="190" y="393"/>
                    <a:pt x="174" y="389"/>
                    <a:pt x="160" y="387"/>
                  </a:cubicBezTo>
                  <a:cubicBezTo>
                    <a:pt x="70" y="375"/>
                    <a:pt x="0" y="293"/>
                    <a:pt x="0" y="19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11" name="Freeform 7">
              <a:extLst>
                <a:ext uri="{FF2B5EF4-FFF2-40B4-BE49-F238E27FC236}">
                  <a16:creationId xmlns:a16="http://schemas.microsoft.com/office/drawing/2014/main" id="{5A3DCB9A-8760-44BE-8160-F95F71A0BA0D}"/>
                </a:ext>
              </a:extLst>
            </p:cNvPr>
            <p:cNvSpPr>
              <a:spLocks/>
            </p:cNvSpPr>
            <p:nvPr/>
          </p:nvSpPr>
          <p:spPr bwMode="auto">
            <a:xfrm>
              <a:off x="11728451" y="3071813"/>
              <a:ext cx="306388" cy="719138"/>
            </a:xfrm>
            <a:custGeom>
              <a:avLst/>
              <a:gdLst>
                <a:gd name="T0" fmla="*/ 0 w 72"/>
                <a:gd name="T1" fmla="*/ 84 h 169"/>
                <a:gd name="T2" fmla="*/ 20 w 72"/>
                <a:gd name="T3" fmla="*/ 20 h 169"/>
                <a:gd name="T4" fmla="*/ 42 w 72"/>
                <a:gd name="T5" fmla="*/ 9 h 169"/>
                <a:gd name="T6" fmla="*/ 62 w 72"/>
                <a:gd name="T7" fmla="*/ 44 h 169"/>
                <a:gd name="T8" fmla="*/ 62 w 72"/>
                <a:gd name="T9" fmla="*/ 125 h 169"/>
                <a:gd name="T10" fmla="*/ 43 w 72"/>
                <a:gd name="T11" fmla="*/ 159 h 169"/>
                <a:gd name="T12" fmla="*/ 20 w 72"/>
                <a:gd name="T13" fmla="*/ 148 h 169"/>
                <a:gd name="T14" fmla="*/ 0 w 72"/>
                <a:gd name="T15" fmla="*/ 84 h 1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2" h="169">
                  <a:moveTo>
                    <a:pt x="0" y="84"/>
                  </a:moveTo>
                  <a:cubicBezTo>
                    <a:pt x="2" y="62"/>
                    <a:pt x="6" y="39"/>
                    <a:pt x="20" y="20"/>
                  </a:cubicBezTo>
                  <a:cubicBezTo>
                    <a:pt x="25" y="13"/>
                    <a:pt x="31" y="0"/>
                    <a:pt x="42" y="9"/>
                  </a:cubicBezTo>
                  <a:cubicBezTo>
                    <a:pt x="53" y="18"/>
                    <a:pt x="72" y="25"/>
                    <a:pt x="62" y="44"/>
                  </a:cubicBezTo>
                  <a:cubicBezTo>
                    <a:pt x="47" y="72"/>
                    <a:pt x="47" y="97"/>
                    <a:pt x="62" y="125"/>
                  </a:cubicBezTo>
                  <a:cubicBezTo>
                    <a:pt x="72" y="143"/>
                    <a:pt x="53" y="151"/>
                    <a:pt x="43" y="159"/>
                  </a:cubicBezTo>
                  <a:cubicBezTo>
                    <a:pt x="31" y="169"/>
                    <a:pt x="25" y="156"/>
                    <a:pt x="20" y="148"/>
                  </a:cubicBezTo>
                  <a:cubicBezTo>
                    <a:pt x="6" y="129"/>
                    <a:pt x="2" y="107"/>
                    <a:pt x="0" y="8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</p:grpSp>
    </p:spTree>
    <p:extLst>
      <p:ext uri="{BB962C8B-B14F-4D97-AF65-F5344CB8AC3E}">
        <p14:creationId xmlns:p14="http://schemas.microsoft.com/office/powerpoint/2010/main" val="261325480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3E05C4-07A7-4776-A76B-65A40751A0CB}" type="datetimeFigureOut">
              <a:rPr lang="en-US" smtClean="0"/>
              <a:t>10/20/2019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C71654-96A5-4280-94F3-931C61A9F92C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134A821F-6696-49AE-8FCE-D44C4BF57014}"/>
              </a:ext>
            </a:extLst>
          </p:cNvPr>
          <p:cNvGrpSpPr/>
          <p:nvPr userDrawn="1"/>
        </p:nvGrpSpPr>
        <p:grpSpPr>
          <a:xfrm rot="8650774" flipH="1" flipV="1">
            <a:off x="7430044" y="-1843126"/>
            <a:ext cx="4436224" cy="5482435"/>
            <a:chOff x="11114088" y="2241550"/>
            <a:chExt cx="1905000" cy="2354263"/>
          </a:xfrm>
          <a:solidFill>
            <a:schemeClr val="bg2">
              <a:alpha val="53000"/>
            </a:schemeClr>
          </a:solidFill>
        </p:grpSpPr>
        <p:sp>
          <p:nvSpPr>
            <p:cNvPr id="9" name="Freeform 5">
              <a:extLst>
                <a:ext uri="{FF2B5EF4-FFF2-40B4-BE49-F238E27FC236}">
                  <a16:creationId xmlns:a16="http://schemas.microsoft.com/office/drawing/2014/main" id="{3274501B-C2DE-4B52-B51B-3018C15E30E7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14088" y="2241550"/>
              <a:ext cx="1905000" cy="2354263"/>
            </a:xfrm>
            <a:custGeom>
              <a:avLst/>
              <a:gdLst>
                <a:gd name="T0" fmla="*/ 0 w 447"/>
                <a:gd name="T1" fmla="*/ 264 h 553"/>
                <a:gd name="T2" fmla="*/ 141 w 447"/>
                <a:gd name="T3" fmla="*/ 48 h 553"/>
                <a:gd name="T4" fmla="*/ 414 w 447"/>
                <a:gd name="T5" fmla="*/ 67 h 553"/>
                <a:gd name="T6" fmla="*/ 438 w 447"/>
                <a:gd name="T7" fmla="*/ 98 h 553"/>
                <a:gd name="T8" fmla="*/ 391 w 447"/>
                <a:gd name="T9" fmla="*/ 111 h 553"/>
                <a:gd name="T10" fmla="*/ 94 w 447"/>
                <a:gd name="T11" fmla="*/ 149 h 553"/>
                <a:gd name="T12" fmla="*/ 107 w 447"/>
                <a:gd name="T13" fmla="*/ 424 h 553"/>
                <a:gd name="T14" fmla="*/ 383 w 447"/>
                <a:gd name="T15" fmla="*/ 453 h 553"/>
                <a:gd name="T16" fmla="*/ 393 w 447"/>
                <a:gd name="T17" fmla="*/ 446 h 553"/>
                <a:gd name="T18" fmla="*/ 433 w 447"/>
                <a:gd name="T19" fmla="*/ 449 h 553"/>
                <a:gd name="T20" fmla="*/ 421 w 447"/>
                <a:gd name="T21" fmla="*/ 485 h 553"/>
                <a:gd name="T22" fmla="*/ 194 w 447"/>
                <a:gd name="T23" fmla="*/ 531 h 553"/>
                <a:gd name="T24" fmla="*/ 0 w 447"/>
                <a:gd name="T25" fmla="*/ 264 h 5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47" h="553">
                  <a:moveTo>
                    <a:pt x="0" y="264"/>
                  </a:moveTo>
                  <a:cubicBezTo>
                    <a:pt x="5" y="176"/>
                    <a:pt x="49" y="96"/>
                    <a:pt x="141" y="48"/>
                  </a:cubicBezTo>
                  <a:cubicBezTo>
                    <a:pt x="235" y="0"/>
                    <a:pt x="327" y="9"/>
                    <a:pt x="414" y="67"/>
                  </a:cubicBezTo>
                  <a:cubicBezTo>
                    <a:pt x="425" y="75"/>
                    <a:pt x="439" y="82"/>
                    <a:pt x="438" y="98"/>
                  </a:cubicBezTo>
                  <a:cubicBezTo>
                    <a:pt x="437" y="120"/>
                    <a:pt x="413" y="127"/>
                    <a:pt x="391" y="111"/>
                  </a:cubicBezTo>
                  <a:cubicBezTo>
                    <a:pt x="294" y="40"/>
                    <a:pt x="166" y="56"/>
                    <a:pt x="94" y="149"/>
                  </a:cubicBezTo>
                  <a:cubicBezTo>
                    <a:pt x="30" y="231"/>
                    <a:pt x="36" y="349"/>
                    <a:pt x="107" y="424"/>
                  </a:cubicBezTo>
                  <a:cubicBezTo>
                    <a:pt x="180" y="502"/>
                    <a:pt x="296" y="514"/>
                    <a:pt x="383" y="453"/>
                  </a:cubicBezTo>
                  <a:cubicBezTo>
                    <a:pt x="386" y="451"/>
                    <a:pt x="390" y="449"/>
                    <a:pt x="393" y="446"/>
                  </a:cubicBezTo>
                  <a:cubicBezTo>
                    <a:pt x="407" y="433"/>
                    <a:pt x="420" y="433"/>
                    <a:pt x="433" y="449"/>
                  </a:cubicBezTo>
                  <a:cubicBezTo>
                    <a:pt x="447" y="467"/>
                    <a:pt x="433" y="477"/>
                    <a:pt x="421" y="485"/>
                  </a:cubicBezTo>
                  <a:cubicBezTo>
                    <a:pt x="353" y="537"/>
                    <a:pt x="277" y="553"/>
                    <a:pt x="194" y="531"/>
                  </a:cubicBezTo>
                  <a:cubicBezTo>
                    <a:pt x="79" y="501"/>
                    <a:pt x="1" y="397"/>
                    <a:pt x="0" y="2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10" name="Freeform 6">
              <a:extLst>
                <a:ext uri="{FF2B5EF4-FFF2-40B4-BE49-F238E27FC236}">
                  <a16:creationId xmlns:a16="http://schemas.microsoft.com/office/drawing/2014/main" id="{34FC0BE7-D06F-4753-A2BE-D4444B8941E6}"/>
                </a:ext>
              </a:extLst>
            </p:cNvPr>
            <p:cNvSpPr>
              <a:spLocks/>
            </p:cNvSpPr>
            <p:nvPr/>
          </p:nvSpPr>
          <p:spPr bwMode="auto">
            <a:xfrm>
              <a:off x="11412538" y="2590800"/>
              <a:ext cx="835025" cy="1673225"/>
            </a:xfrm>
            <a:custGeom>
              <a:avLst/>
              <a:gdLst>
                <a:gd name="T0" fmla="*/ 0 w 196"/>
                <a:gd name="T1" fmla="*/ 198 h 393"/>
                <a:gd name="T2" fmla="*/ 157 w 196"/>
                <a:gd name="T3" fmla="*/ 8 h 393"/>
                <a:gd name="T4" fmla="*/ 192 w 196"/>
                <a:gd name="T5" fmla="*/ 22 h 393"/>
                <a:gd name="T6" fmla="*/ 167 w 196"/>
                <a:gd name="T7" fmla="*/ 56 h 393"/>
                <a:gd name="T8" fmla="*/ 48 w 196"/>
                <a:gd name="T9" fmla="*/ 198 h 393"/>
                <a:gd name="T10" fmla="*/ 170 w 196"/>
                <a:gd name="T11" fmla="*/ 339 h 393"/>
                <a:gd name="T12" fmla="*/ 193 w 196"/>
                <a:gd name="T13" fmla="*/ 372 h 393"/>
                <a:gd name="T14" fmla="*/ 160 w 196"/>
                <a:gd name="T15" fmla="*/ 387 h 393"/>
                <a:gd name="T16" fmla="*/ 0 w 196"/>
                <a:gd name="T17" fmla="*/ 198 h 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6" h="393">
                  <a:moveTo>
                    <a:pt x="0" y="198"/>
                  </a:moveTo>
                  <a:cubicBezTo>
                    <a:pt x="0" y="103"/>
                    <a:pt x="64" y="26"/>
                    <a:pt x="157" y="8"/>
                  </a:cubicBezTo>
                  <a:cubicBezTo>
                    <a:pt x="171" y="6"/>
                    <a:pt x="188" y="0"/>
                    <a:pt x="192" y="22"/>
                  </a:cubicBezTo>
                  <a:cubicBezTo>
                    <a:pt x="196" y="41"/>
                    <a:pt x="190" y="52"/>
                    <a:pt x="167" y="56"/>
                  </a:cubicBezTo>
                  <a:cubicBezTo>
                    <a:pt x="95" y="70"/>
                    <a:pt x="47" y="129"/>
                    <a:pt x="48" y="198"/>
                  </a:cubicBezTo>
                  <a:cubicBezTo>
                    <a:pt x="48" y="267"/>
                    <a:pt x="97" y="325"/>
                    <a:pt x="170" y="339"/>
                  </a:cubicBezTo>
                  <a:cubicBezTo>
                    <a:pt x="191" y="343"/>
                    <a:pt x="195" y="354"/>
                    <a:pt x="193" y="372"/>
                  </a:cubicBezTo>
                  <a:cubicBezTo>
                    <a:pt x="190" y="393"/>
                    <a:pt x="174" y="389"/>
                    <a:pt x="160" y="387"/>
                  </a:cubicBezTo>
                  <a:cubicBezTo>
                    <a:pt x="70" y="375"/>
                    <a:pt x="0" y="293"/>
                    <a:pt x="0" y="19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11" name="Freeform 7">
              <a:extLst>
                <a:ext uri="{FF2B5EF4-FFF2-40B4-BE49-F238E27FC236}">
                  <a16:creationId xmlns:a16="http://schemas.microsoft.com/office/drawing/2014/main" id="{DEBFCD69-1B0A-4109-8E06-49C9AA2AAF9A}"/>
                </a:ext>
              </a:extLst>
            </p:cNvPr>
            <p:cNvSpPr>
              <a:spLocks/>
            </p:cNvSpPr>
            <p:nvPr/>
          </p:nvSpPr>
          <p:spPr bwMode="auto">
            <a:xfrm>
              <a:off x="11728451" y="3071813"/>
              <a:ext cx="306388" cy="719138"/>
            </a:xfrm>
            <a:custGeom>
              <a:avLst/>
              <a:gdLst>
                <a:gd name="T0" fmla="*/ 0 w 72"/>
                <a:gd name="T1" fmla="*/ 84 h 169"/>
                <a:gd name="T2" fmla="*/ 20 w 72"/>
                <a:gd name="T3" fmla="*/ 20 h 169"/>
                <a:gd name="T4" fmla="*/ 42 w 72"/>
                <a:gd name="T5" fmla="*/ 9 h 169"/>
                <a:gd name="T6" fmla="*/ 62 w 72"/>
                <a:gd name="T7" fmla="*/ 44 h 169"/>
                <a:gd name="T8" fmla="*/ 62 w 72"/>
                <a:gd name="T9" fmla="*/ 125 h 169"/>
                <a:gd name="T10" fmla="*/ 43 w 72"/>
                <a:gd name="T11" fmla="*/ 159 h 169"/>
                <a:gd name="T12" fmla="*/ 20 w 72"/>
                <a:gd name="T13" fmla="*/ 148 h 169"/>
                <a:gd name="T14" fmla="*/ 0 w 72"/>
                <a:gd name="T15" fmla="*/ 84 h 1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2" h="169">
                  <a:moveTo>
                    <a:pt x="0" y="84"/>
                  </a:moveTo>
                  <a:cubicBezTo>
                    <a:pt x="2" y="62"/>
                    <a:pt x="6" y="39"/>
                    <a:pt x="20" y="20"/>
                  </a:cubicBezTo>
                  <a:cubicBezTo>
                    <a:pt x="25" y="13"/>
                    <a:pt x="31" y="0"/>
                    <a:pt x="42" y="9"/>
                  </a:cubicBezTo>
                  <a:cubicBezTo>
                    <a:pt x="53" y="18"/>
                    <a:pt x="72" y="25"/>
                    <a:pt x="62" y="44"/>
                  </a:cubicBezTo>
                  <a:cubicBezTo>
                    <a:pt x="47" y="72"/>
                    <a:pt x="47" y="97"/>
                    <a:pt x="62" y="125"/>
                  </a:cubicBezTo>
                  <a:cubicBezTo>
                    <a:pt x="72" y="143"/>
                    <a:pt x="53" y="151"/>
                    <a:pt x="43" y="159"/>
                  </a:cubicBezTo>
                  <a:cubicBezTo>
                    <a:pt x="31" y="169"/>
                    <a:pt x="25" y="156"/>
                    <a:pt x="20" y="148"/>
                  </a:cubicBezTo>
                  <a:cubicBezTo>
                    <a:pt x="6" y="129"/>
                    <a:pt x="2" y="107"/>
                    <a:pt x="0" y="8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</p:grpSp>
      <p:sp>
        <p:nvSpPr>
          <p:cNvPr id="12" name="Rectangle 11">
            <a:extLst>
              <a:ext uri="{FF2B5EF4-FFF2-40B4-BE49-F238E27FC236}">
                <a16:creationId xmlns:a16="http://schemas.microsoft.com/office/drawing/2014/main" id="{497C3312-2FFF-4663-AE13-9A231056B72B}"/>
              </a:ext>
            </a:extLst>
          </p:cNvPr>
          <p:cNvSpPr/>
          <p:nvPr userDrawn="1"/>
        </p:nvSpPr>
        <p:spPr>
          <a:xfrm rot="10800000">
            <a:off x="515938" y="-16721"/>
            <a:ext cx="1258618" cy="110506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>
              <a:solidFill>
                <a:schemeClr val="bg1"/>
              </a:solidFill>
            </a:endParaRP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7F74AAAC-8547-4697-AF99-15EE18E03B1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72046" y="6261436"/>
            <a:ext cx="1073019" cy="414000"/>
          </a:xfrm>
          <a:prstGeom prst="rect">
            <a:avLst/>
          </a:prstGeom>
        </p:spPr>
      </p:pic>
      <p:sp>
        <p:nvSpPr>
          <p:cNvPr id="14" name="Oval 13">
            <a:extLst>
              <a:ext uri="{FF2B5EF4-FFF2-40B4-BE49-F238E27FC236}">
                <a16:creationId xmlns:a16="http://schemas.microsoft.com/office/drawing/2014/main" id="{45D18674-C667-4B1D-B0BE-2C8891C19EC2}"/>
              </a:ext>
            </a:extLst>
          </p:cNvPr>
          <p:cNvSpPr/>
          <p:nvPr userDrawn="1"/>
        </p:nvSpPr>
        <p:spPr>
          <a:xfrm>
            <a:off x="11371669" y="6409397"/>
            <a:ext cx="280051" cy="280051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7051444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3E05C4-07A7-4776-A76B-65A40751A0CB}" type="datetimeFigureOut">
              <a:rPr lang="en-US" smtClean="0"/>
              <a:t>10/20/2019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0486FD-2FC2-4749-B63E-9BC85597241D}" type="slidenum">
              <a:rPr lang="en-US" smtClean="0"/>
              <a:t>‹#›</a:t>
            </a:fld>
            <a:endParaRPr lang="en-US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38070BCC-7DF0-4B98-BE2A-8AB391B43BDE}"/>
              </a:ext>
            </a:extLst>
          </p:cNvPr>
          <p:cNvGrpSpPr/>
          <p:nvPr userDrawn="1"/>
        </p:nvGrpSpPr>
        <p:grpSpPr>
          <a:xfrm flipH="1">
            <a:off x="5400786" y="-2003509"/>
            <a:ext cx="8917229" cy="10769768"/>
            <a:chOff x="11114088" y="2241550"/>
            <a:chExt cx="1905000" cy="2354263"/>
          </a:xfrm>
          <a:solidFill>
            <a:schemeClr val="bg2">
              <a:alpha val="91000"/>
            </a:schemeClr>
          </a:solidFill>
        </p:grpSpPr>
        <p:sp>
          <p:nvSpPr>
            <p:cNvPr id="9" name="Freeform 5">
              <a:extLst>
                <a:ext uri="{FF2B5EF4-FFF2-40B4-BE49-F238E27FC236}">
                  <a16:creationId xmlns:a16="http://schemas.microsoft.com/office/drawing/2014/main" id="{DA916530-C8D2-41C1-A6E6-2352C3FEBEDC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14088" y="2241550"/>
              <a:ext cx="1905000" cy="2354263"/>
            </a:xfrm>
            <a:custGeom>
              <a:avLst/>
              <a:gdLst>
                <a:gd name="T0" fmla="*/ 0 w 447"/>
                <a:gd name="T1" fmla="*/ 264 h 553"/>
                <a:gd name="T2" fmla="*/ 141 w 447"/>
                <a:gd name="T3" fmla="*/ 48 h 553"/>
                <a:gd name="T4" fmla="*/ 414 w 447"/>
                <a:gd name="T5" fmla="*/ 67 h 553"/>
                <a:gd name="T6" fmla="*/ 438 w 447"/>
                <a:gd name="T7" fmla="*/ 98 h 553"/>
                <a:gd name="T8" fmla="*/ 391 w 447"/>
                <a:gd name="T9" fmla="*/ 111 h 553"/>
                <a:gd name="T10" fmla="*/ 94 w 447"/>
                <a:gd name="T11" fmla="*/ 149 h 553"/>
                <a:gd name="T12" fmla="*/ 107 w 447"/>
                <a:gd name="T13" fmla="*/ 424 h 553"/>
                <a:gd name="T14" fmla="*/ 383 w 447"/>
                <a:gd name="T15" fmla="*/ 453 h 553"/>
                <a:gd name="T16" fmla="*/ 393 w 447"/>
                <a:gd name="T17" fmla="*/ 446 h 553"/>
                <a:gd name="T18" fmla="*/ 433 w 447"/>
                <a:gd name="T19" fmla="*/ 449 h 553"/>
                <a:gd name="T20" fmla="*/ 421 w 447"/>
                <a:gd name="T21" fmla="*/ 485 h 553"/>
                <a:gd name="T22" fmla="*/ 194 w 447"/>
                <a:gd name="T23" fmla="*/ 531 h 553"/>
                <a:gd name="T24" fmla="*/ 0 w 447"/>
                <a:gd name="T25" fmla="*/ 264 h 5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47" h="553">
                  <a:moveTo>
                    <a:pt x="0" y="264"/>
                  </a:moveTo>
                  <a:cubicBezTo>
                    <a:pt x="5" y="176"/>
                    <a:pt x="49" y="96"/>
                    <a:pt x="141" y="48"/>
                  </a:cubicBezTo>
                  <a:cubicBezTo>
                    <a:pt x="235" y="0"/>
                    <a:pt x="327" y="9"/>
                    <a:pt x="414" y="67"/>
                  </a:cubicBezTo>
                  <a:cubicBezTo>
                    <a:pt x="425" y="75"/>
                    <a:pt x="439" y="82"/>
                    <a:pt x="438" y="98"/>
                  </a:cubicBezTo>
                  <a:cubicBezTo>
                    <a:pt x="437" y="120"/>
                    <a:pt x="413" y="127"/>
                    <a:pt x="391" y="111"/>
                  </a:cubicBezTo>
                  <a:cubicBezTo>
                    <a:pt x="294" y="40"/>
                    <a:pt x="166" y="56"/>
                    <a:pt x="94" y="149"/>
                  </a:cubicBezTo>
                  <a:cubicBezTo>
                    <a:pt x="30" y="231"/>
                    <a:pt x="36" y="349"/>
                    <a:pt x="107" y="424"/>
                  </a:cubicBezTo>
                  <a:cubicBezTo>
                    <a:pt x="180" y="502"/>
                    <a:pt x="296" y="514"/>
                    <a:pt x="383" y="453"/>
                  </a:cubicBezTo>
                  <a:cubicBezTo>
                    <a:pt x="386" y="451"/>
                    <a:pt x="390" y="449"/>
                    <a:pt x="393" y="446"/>
                  </a:cubicBezTo>
                  <a:cubicBezTo>
                    <a:pt x="407" y="433"/>
                    <a:pt x="420" y="433"/>
                    <a:pt x="433" y="449"/>
                  </a:cubicBezTo>
                  <a:cubicBezTo>
                    <a:pt x="447" y="467"/>
                    <a:pt x="433" y="477"/>
                    <a:pt x="421" y="485"/>
                  </a:cubicBezTo>
                  <a:cubicBezTo>
                    <a:pt x="353" y="537"/>
                    <a:pt x="277" y="553"/>
                    <a:pt x="194" y="531"/>
                  </a:cubicBezTo>
                  <a:cubicBezTo>
                    <a:pt x="79" y="501"/>
                    <a:pt x="1" y="397"/>
                    <a:pt x="0" y="2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  <p:sp>
          <p:nvSpPr>
            <p:cNvPr id="10" name="Freeform 6">
              <a:extLst>
                <a:ext uri="{FF2B5EF4-FFF2-40B4-BE49-F238E27FC236}">
                  <a16:creationId xmlns:a16="http://schemas.microsoft.com/office/drawing/2014/main" id="{ACE67AFE-846E-4D02-8360-77B9453F2193}"/>
                </a:ext>
              </a:extLst>
            </p:cNvPr>
            <p:cNvSpPr>
              <a:spLocks/>
            </p:cNvSpPr>
            <p:nvPr/>
          </p:nvSpPr>
          <p:spPr bwMode="auto">
            <a:xfrm>
              <a:off x="11412538" y="2590800"/>
              <a:ext cx="835025" cy="1673225"/>
            </a:xfrm>
            <a:custGeom>
              <a:avLst/>
              <a:gdLst>
                <a:gd name="T0" fmla="*/ 0 w 196"/>
                <a:gd name="T1" fmla="*/ 198 h 393"/>
                <a:gd name="T2" fmla="*/ 157 w 196"/>
                <a:gd name="T3" fmla="*/ 8 h 393"/>
                <a:gd name="T4" fmla="*/ 192 w 196"/>
                <a:gd name="T5" fmla="*/ 22 h 393"/>
                <a:gd name="T6" fmla="*/ 167 w 196"/>
                <a:gd name="T7" fmla="*/ 56 h 393"/>
                <a:gd name="T8" fmla="*/ 48 w 196"/>
                <a:gd name="T9" fmla="*/ 198 h 393"/>
                <a:gd name="T10" fmla="*/ 170 w 196"/>
                <a:gd name="T11" fmla="*/ 339 h 393"/>
                <a:gd name="T12" fmla="*/ 193 w 196"/>
                <a:gd name="T13" fmla="*/ 372 h 393"/>
                <a:gd name="T14" fmla="*/ 160 w 196"/>
                <a:gd name="T15" fmla="*/ 387 h 393"/>
                <a:gd name="T16" fmla="*/ 0 w 196"/>
                <a:gd name="T17" fmla="*/ 198 h 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6" h="393">
                  <a:moveTo>
                    <a:pt x="0" y="198"/>
                  </a:moveTo>
                  <a:cubicBezTo>
                    <a:pt x="0" y="103"/>
                    <a:pt x="64" y="26"/>
                    <a:pt x="157" y="8"/>
                  </a:cubicBezTo>
                  <a:cubicBezTo>
                    <a:pt x="171" y="6"/>
                    <a:pt x="188" y="0"/>
                    <a:pt x="192" y="22"/>
                  </a:cubicBezTo>
                  <a:cubicBezTo>
                    <a:pt x="196" y="41"/>
                    <a:pt x="190" y="52"/>
                    <a:pt x="167" y="56"/>
                  </a:cubicBezTo>
                  <a:cubicBezTo>
                    <a:pt x="95" y="70"/>
                    <a:pt x="47" y="129"/>
                    <a:pt x="48" y="198"/>
                  </a:cubicBezTo>
                  <a:cubicBezTo>
                    <a:pt x="48" y="267"/>
                    <a:pt x="97" y="325"/>
                    <a:pt x="170" y="339"/>
                  </a:cubicBezTo>
                  <a:cubicBezTo>
                    <a:pt x="191" y="343"/>
                    <a:pt x="195" y="354"/>
                    <a:pt x="193" y="372"/>
                  </a:cubicBezTo>
                  <a:cubicBezTo>
                    <a:pt x="190" y="393"/>
                    <a:pt x="174" y="389"/>
                    <a:pt x="160" y="387"/>
                  </a:cubicBezTo>
                  <a:cubicBezTo>
                    <a:pt x="70" y="375"/>
                    <a:pt x="0" y="293"/>
                    <a:pt x="0" y="19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noProof="0" dirty="0"/>
            </a:p>
          </p:txBody>
        </p:sp>
      </p:grpSp>
    </p:spTree>
    <p:extLst>
      <p:ext uri="{BB962C8B-B14F-4D97-AF65-F5344CB8AC3E}">
        <p14:creationId xmlns:p14="http://schemas.microsoft.com/office/powerpoint/2010/main" val="16778678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51F27F-98F9-A147-8986-34441C7B752D}" type="datetime1">
              <a:rPr lang="en-US" noProof="0" smtClean="0"/>
              <a:t>10/20/2019</a:t>
            </a:fld>
            <a:endParaRPr lang="en-US" noProof="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noProof="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EC71654-96A5-4280-94F3-931C61A9F92C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4805489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1" r:id="rId1"/>
    <p:sldLayoutId id="2147483702" r:id="rId2"/>
    <p:sldLayoutId id="2147483703" r:id="rId3"/>
    <p:sldLayoutId id="2147483704" r:id="rId4"/>
    <p:sldLayoutId id="2147483705" r:id="rId5"/>
    <p:sldLayoutId id="2147483706" r:id="rId6"/>
    <p:sldLayoutId id="2147483707" r:id="rId7"/>
    <p:sldLayoutId id="2147483708" r:id="rId8"/>
    <p:sldLayoutId id="2147483709" r:id="rId9"/>
    <p:sldLayoutId id="2147483710" r:id="rId10"/>
    <p:sldLayoutId id="2147483711" r:id="rId11"/>
    <p:sldLayoutId id="2147483712" r:id="rId12"/>
    <p:sldLayoutId id="2147483715" r:id="rId13"/>
    <p:sldLayoutId id="2147483716" r:id="rId14"/>
    <p:sldLayoutId id="2147483721" r:id="rId15"/>
    <p:sldLayoutId id="2147483654" r:id="rId16"/>
    <p:sldLayoutId id="2147483675" r:id="rId17"/>
    <p:sldLayoutId id="2147483667" r:id="rId18"/>
    <p:sldLayoutId id="2147483668" r:id="rId19"/>
    <p:sldLayoutId id="2147483669" r:id="rId20"/>
    <p:sldLayoutId id="2147483671" r:id="rId21"/>
    <p:sldLayoutId id="2147483672" r:id="rId22"/>
    <p:sldLayoutId id="2147483674" r:id="rId23"/>
    <p:sldLayoutId id="2147483673" r:id="rId24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  <p15:guide id="3" pos="325" userDrawn="1">
          <p15:clr>
            <a:srgbClr val="F26B43"/>
          </p15:clr>
        </p15:guide>
        <p15:guide id="4" pos="7349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4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1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5.xml"/><Relationship Id="rId5" Type="http://schemas.openxmlformats.org/officeDocument/2006/relationships/image" Target="../media/image20.png"/><Relationship Id="rId4" Type="http://schemas.openxmlformats.org/officeDocument/2006/relationships/image" Target="../media/image19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F1199437-7CB5-41AE-8162-840609EB462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/>
            <a:extLst/>
          </a:blip>
          <a:srcRect t="3110" r="-2" b="3177"/>
          <a:stretch/>
        </p:blipFill>
        <p:spPr>
          <a:xfrm>
            <a:off x="-518984" y="59884"/>
            <a:ext cx="6779741" cy="3630163"/>
          </a:xfrm>
          <a:prstGeom prst="rect">
            <a:avLst/>
          </a:prstGeom>
          <a:effectLst>
            <a:softEdge rad="533400"/>
          </a:effectLst>
        </p:spPr>
      </p:pic>
      <p:pic>
        <p:nvPicPr>
          <p:cNvPr id="66" name="Picture 65">
            <a:extLst>
              <a:ext uri="{FF2B5EF4-FFF2-40B4-BE49-F238E27FC236}">
                <a16:creationId xmlns:a16="http://schemas.microsoft.com/office/drawing/2014/main" id="{D2D2C3D0-D5DB-4464-BB3E-2DF035FDB8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9" name="Rectangle 38">
            <a:extLst>
              <a:ext uri="{FF2B5EF4-FFF2-40B4-BE49-F238E27FC236}">
                <a16:creationId xmlns:a16="http://schemas.microsoft.com/office/drawing/2014/main" id="{EC35B497-05A4-4861-B69B-056DDD328F28}"/>
              </a:ext>
            </a:extLst>
          </p:cNvPr>
          <p:cNvSpPr/>
          <p:nvPr/>
        </p:nvSpPr>
        <p:spPr>
          <a:xfrm>
            <a:off x="6779741" y="1305526"/>
            <a:ext cx="5461687" cy="158595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defTabSz="9144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400" b="1" kern="1200" dirty="0">
                <a:solidFill>
                  <a:srgbClr val="000000"/>
                </a:solidFill>
                <a:latin typeface="+mj-lt"/>
                <a:ea typeface="+mj-ea"/>
                <a:cs typeface="+mj-cs"/>
              </a:rPr>
              <a:t>WHY  SHOULD CHOOSE SENECA   COLLEGE</a:t>
            </a:r>
          </a:p>
        </p:txBody>
      </p:sp>
      <p:sp>
        <p:nvSpPr>
          <p:cNvPr id="9" name="Subtitle 8">
            <a:extLst>
              <a:ext uri="{FF2B5EF4-FFF2-40B4-BE49-F238E27FC236}">
                <a16:creationId xmlns:a16="http://schemas.microsoft.com/office/drawing/2014/main" id="{D2BD27F5-6DC8-4B87-9D08-501531F34BC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365153" y="3587581"/>
            <a:ext cx="4290861" cy="1192428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2400" b="1" dirty="0">
                <a:solidFill>
                  <a:srgbClr val="000000"/>
                </a:solidFill>
              </a:rPr>
              <a:t>DEPIKA TRIBHAWAN</a:t>
            </a:r>
          </a:p>
          <a:p>
            <a:r>
              <a:rPr lang="en-US" sz="2400" b="1" kern="1200" dirty="0">
                <a:solidFill>
                  <a:srgbClr val="000000"/>
                </a:solidFill>
                <a:latin typeface="+mn-lt"/>
                <a:ea typeface="+mn-ea"/>
                <a:cs typeface="+mn-cs"/>
              </a:rPr>
              <a:t>Jing wang</a:t>
            </a:r>
          </a:p>
        </p:txBody>
      </p:sp>
      <p:pic>
        <p:nvPicPr>
          <p:cNvPr id="43" name="Picture 42">
            <a:extLst>
              <a:ext uri="{FF2B5EF4-FFF2-40B4-BE49-F238E27FC236}">
                <a16:creationId xmlns:a16="http://schemas.microsoft.com/office/drawing/2014/main" id="{9715DD14-A5D2-4B4C-BE21-772363EFB87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-245170" y="3587581"/>
            <a:ext cx="6713298" cy="31363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798987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Content Placeholder 17">
            <a:extLst>
              <a:ext uri="{FF2B5EF4-FFF2-40B4-BE49-F238E27FC236}">
                <a16:creationId xmlns:a16="http://schemas.microsoft.com/office/drawing/2014/main" id="{64F883EB-9F4E-47C5-BF1E-2B709088793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348884" y="2561968"/>
            <a:ext cx="6528603" cy="3723502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BDDBFEE-BC50-46CF-AB8F-D145B99B57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825930" y="6223702"/>
            <a:ext cx="570728" cy="314067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>
              <a:spcAft>
                <a:spcPts val="600"/>
              </a:spcAft>
              <a:defRPr/>
            </a:pPr>
            <a:fld id="{9EC71654-96A5-4280-94F3-931C61A9F92C}" type="slidenum">
              <a:rPr kumimoji="0" lang="en-US" sz="11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pPr algn="r">
                <a:spcAft>
                  <a:spcPts val="600"/>
                </a:spcAft>
                <a:defRPr/>
              </a:pPr>
              <a:t>2</a:t>
            </a:fld>
            <a:endParaRPr kumimoji="0" lang="en-US" sz="11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381111F-1EE4-4434-9704-C0262335C3D5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/>
            <a:extLst/>
          </a:blip>
          <a:srcRect t="8629" r="1" b="1"/>
          <a:stretch/>
        </p:blipFill>
        <p:spPr>
          <a:xfrm>
            <a:off x="6195068" y="-35293"/>
            <a:ext cx="6273546" cy="3896730"/>
          </a:xfrm>
          <a:custGeom>
            <a:avLst/>
            <a:gdLst>
              <a:gd name="connsiteX0" fmla="*/ 21954 w 3674754"/>
              <a:gd name="connsiteY0" fmla="*/ 0 h 2106932"/>
              <a:gd name="connsiteX1" fmla="*/ 3652800 w 3674754"/>
              <a:gd name="connsiteY1" fmla="*/ 0 h 2106932"/>
              <a:gd name="connsiteX2" fmla="*/ 3665268 w 3674754"/>
              <a:gd name="connsiteY2" fmla="*/ 81694 h 2106932"/>
              <a:gd name="connsiteX3" fmla="*/ 3674754 w 3674754"/>
              <a:gd name="connsiteY3" fmla="*/ 269555 h 2106932"/>
              <a:gd name="connsiteX4" fmla="*/ 1837377 w 3674754"/>
              <a:gd name="connsiteY4" fmla="*/ 2106932 h 2106932"/>
              <a:gd name="connsiteX5" fmla="*/ 0 w 3674754"/>
              <a:gd name="connsiteY5" fmla="*/ 269555 h 2106932"/>
              <a:gd name="connsiteX6" fmla="*/ 9486 w 3674754"/>
              <a:gd name="connsiteY6" fmla="*/ 81694 h 2106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674754" h="2106932">
                <a:moveTo>
                  <a:pt x="21954" y="0"/>
                </a:moveTo>
                <a:lnTo>
                  <a:pt x="3652800" y="0"/>
                </a:lnTo>
                <a:lnTo>
                  <a:pt x="3665268" y="81694"/>
                </a:lnTo>
                <a:cubicBezTo>
                  <a:pt x="3671541" y="143461"/>
                  <a:pt x="3674754" y="206133"/>
                  <a:pt x="3674754" y="269555"/>
                </a:cubicBezTo>
                <a:cubicBezTo>
                  <a:pt x="3674754" y="1284311"/>
                  <a:pt x="2852132" y="2106932"/>
                  <a:pt x="1837377" y="2106932"/>
                </a:cubicBezTo>
                <a:cubicBezTo>
                  <a:pt x="822622" y="2106932"/>
                  <a:pt x="0" y="1284311"/>
                  <a:pt x="0" y="269555"/>
                </a:cubicBezTo>
                <a:cubicBezTo>
                  <a:pt x="0" y="206133"/>
                  <a:pt x="3214" y="143461"/>
                  <a:pt x="9486" y="81694"/>
                </a:cubicBezTo>
                <a:close/>
              </a:path>
            </a:pathLst>
          </a:custGeom>
          <a:effectLst>
            <a:softEdge rad="0"/>
          </a:effectLst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F17D1117-D390-48E3-93C7-3700F27EA718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alphaModFix/>
            <a:extLst/>
          </a:blip>
          <a:srcRect l="10218" r="2643"/>
          <a:stretch/>
        </p:blipFill>
        <p:spPr>
          <a:xfrm>
            <a:off x="6353564" y="3558746"/>
            <a:ext cx="6115050" cy="3374458"/>
          </a:xfrm>
          <a:custGeom>
            <a:avLst/>
            <a:gdLst>
              <a:gd name="connsiteX0" fmla="*/ 2554615 w 4792674"/>
              <a:gd name="connsiteY0" fmla="*/ 0 h 3781268"/>
              <a:gd name="connsiteX1" fmla="*/ 4672942 w 4792674"/>
              <a:gd name="connsiteY1" fmla="*/ 1126306 h 3781268"/>
              <a:gd name="connsiteX2" fmla="*/ 4792674 w 4792674"/>
              <a:gd name="connsiteY2" fmla="*/ 1323391 h 3781268"/>
              <a:gd name="connsiteX3" fmla="*/ 4792674 w 4792674"/>
              <a:gd name="connsiteY3" fmla="*/ 3781268 h 3781268"/>
              <a:gd name="connsiteX4" fmla="*/ 313779 w 4792674"/>
              <a:gd name="connsiteY4" fmla="*/ 3781268 h 3781268"/>
              <a:gd name="connsiteX5" fmla="*/ 308328 w 4792674"/>
              <a:gd name="connsiteY5" fmla="*/ 3772297 h 3781268"/>
              <a:gd name="connsiteX6" fmla="*/ 0 w 4792674"/>
              <a:gd name="connsiteY6" fmla="*/ 2554615 h 3781268"/>
              <a:gd name="connsiteX7" fmla="*/ 2554615 w 4792674"/>
              <a:gd name="connsiteY7" fmla="*/ 0 h 37812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792674" h="3781268">
                <a:moveTo>
                  <a:pt x="2554615" y="0"/>
                </a:moveTo>
                <a:cubicBezTo>
                  <a:pt x="3436412" y="0"/>
                  <a:pt x="4213859" y="446774"/>
                  <a:pt x="4672942" y="1126306"/>
                </a:cubicBezTo>
                <a:lnTo>
                  <a:pt x="4792674" y="1323391"/>
                </a:lnTo>
                <a:lnTo>
                  <a:pt x="4792674" y="3781268"/>
                </a:lnTo>
                <a:lnTo>
                  <a:pt x="313779" y="3781268"/>
                </a:lnTo>
                <a:lnTo>
                  <a:pt x="308328" y="3772297"/>
                </a:lnTo>
                <a:cubicBezTo>
                  <a:pt x="111694" y="3410325"/>
                  <a:pt x="0" y="2995514"/>
                  <a:pt x="0" y="2554615"/>
                </a:cubicBezTo>
                <a:cubicBezTo>
                  <a:pt x="0" y="1143740"/>
                  <a:pt x="1143740" y="0"/>
                  <a:pt x="2554615" y="0"/>
                </a:cubicBezTo>
                <a:close/>
              </a:path>
            </a:pathLst>
          </a:custGeom>
          <a:effectLst>
            <a:softEdge rad="0"/>
          </a:effectLst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1D13706E-C01B-443B-BD5B-4492A2EB8B9B}"/>
              </a:ext>
            </a:extLst>
          </p:cNvPr>
          <p:cNvSpPr/>
          <p:nvPr/>
        </p:nvSpPr>
        <p:spPr>
          <a:xfrm>
            <a:off x="2860159" y="-356116"/>
            <a:ext cx="56618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rgbClr val="000000"/>
                </a:solidFill>
                <a:latin typeface="+mj-lt"/>
                <a:ea typeface="+mj-ea"/>
                <a:cs typeface="+mj-cs"/>
              </a:rPr>
              <a:t>Con</a:t>
            </a:r>
            <a:endParaRPr lang="en-US" dirty="0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470AA466-513D-4C90-ACF9-50845F0EE598}"/>
              </a:ext>
            </a:extLst>
          </p:cNvPr>
          <p:cNvSpPr/>
          <p:nvPr/>
        </p:nvSpPr>
        <p:spPr>
          <a:xfrm>
            <a:off x="960801" y="1044576"/>
            <a:ext cx="4364896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b="1" dirty="0"/>
              <a:t>10 CAMPUSES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b="1" dirty="0"/>
              <a:t>146 FULL –TIME PROGRAMS</a:t>
            </a:r>
          </a:p>
        </p:txBody>
      </p:sp>
    </p:spTree>
    <p:extLst>
      <p:ext uri="{BB962C8B-B14F-4D97-AF65-F5344CB8AC3E}">
        <p14:creationId xmlns:p14="http://schemas.microsoft.com/office/powerpoint/2010/main" val="96173016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2A9C73-06ED-419B-81B5-491CBFC223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8961" y="1825625"/>
            <a:ext cx="3991476" cy="4351338"/>
          </a:xfrm>
        </p:spPr>
        <p:txBody>
          <a:bodyPr/>
          <a:lstStyle/>
          <a:p>
            <a:r>
              <a:rPr lang="en-US" sz="2800" b="1" dirty="0"/>
              <a:t>EXCELLENT PROGRAM</a:t>
            </a:r>
          </a:p>
          <a:p>
            <a:r>
              <a:rPr lang="en-US" sz="2800" b="1" dirty="0"/>
              <a:t>HELPFUL TUTORS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B5C6BAC-F3F8-4AA0-B332-02F6635713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C71654-96A5-4280-94F3-931C61A9F92C}" type="slidenum">
              <a:rPr lang="en-US" smtClean="0"/>
              <a:pPr/>
              <a:t>3</a:t>
            </a:fld>
            <a:endParaRPr lang="en-US" dirty="0"/>
          </a:p>
        </p:txBody>
      </p:sp>
      <p:pic>
        <p:nvPicPr>
          <p:cNvPr id="7" name="Picture Placeholder 6" descr="skyscrappers">
            <a:extLst>
              <a:ext uri="{FF2B5EF4-FFF2-40B4-BE49-F238E27FC236}">
                <a16:creationId xmlns:a16="http://schemas.microsoft.com/office/drawing/2014/main" id="{A241642C-CB49-4AA1-9EAD-3BCEA280B5B6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5203573" y="987254"/>
            <a:ext cx="6307353" cy="5780372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2C50832-0B36-43C5-98EC-4CD165D787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br>
              <a:rPr lang="en-US" dirty="0"/>
            </a:b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17F551D-BBE1-408F-A6D3-E2163E20C8B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95971" y="3805170"/>
            <a:ext cx="7489071" cy="305283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4E1FAF24-C685-4B87-9CDF-E5AE4DB995B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806474" y="214893"/>
            <a:ext cx="7068066" cy="35902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356135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C1E7B87F-5DCA-485D-8796-C3E18C15DE0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7158680" y="123567"/>
            <a:ext cx="5033320" cy="6656173"/>
          </a:xfr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BDDBFEE-BC50-46CF-AB8F-D145B99B57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825930" y="6223702"/>
            <a:ext cx="570728" cy="314067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>
              <a:spcAft>
                <a:spcPts val="600"/>
              </a:spcAft>
              <a:defRPr/>
            </a:pPr>
            <a:fld id="{9EC71654-96A5-4280-94F3-931C61A9F92C}" type="slidenum">
              <a:rPr kumimoji="0" lang="en-US" sz="11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pPr algn="r">
                <a:spcAft>
                  <a:spcPts val="600"/>
                </a:spcAft>
                <a:defRPr/>
              </a:pPr>
              <a:t>4</a:t>
            </a:fld>
            <a:endParaRPr kumimoji="0" lang="en-US" sz="11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1D13706E-C01B-443B-BD5B-4492A2EB8B9B}"/>
              </a:ext>
            </a:extLst>
          </p:cNvPr>
          <p:cNvSpPr/>
          <p:nvPr/>
        </p:nvSpPr>
        <p:spPr>
          <a:xfrm>
            <a:off x="2860159" y="-356116"/>
            <a:ext cx="56618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solidFill>
                  <a:srgbClr val="000000"/>
                </a:solidFill>
                <a:latin typeface="+mj-lt"/>
                <a:ea typeface="+mj-ea"/>
                <a:cs typeface="+mj-cs"/>
              </a:rPr>
              <a:t>Con</a:t>
            </a:r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A9FB3A6-209C-4640-8889-9DF2CEFAB82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5050" y="2201401"/>
            <a:ext cx="6647390" cy="449427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CC61A690-69E1-457E-B047-29EAA7BC229D}"/>
              </a:ext>
            </a:extLst>
          </p:cNvPr>
          <p:cNvSpPr txBox="1"/>
          <p:nvPr/>
        </p:nvSpPr>
        <p:spPr>
          <a:xfrm>
            <a:off x="1664043" y="414811"/>
            <a:ext cx="5115697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UNIQUE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 EXELLENT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EFFECTIVE</a:t>
            </a:r>
          </a:p>
        </p:txBody>
      </p:sp>
    </p:spTree>
    <p:extLst>
      <p:ext uri="{BB962C8B-B14F-4D97-AF65-F5344CB8AC3E}">
        <p14:creationId xmlns:p14="http://schemas.microsoft.com/office/powerpoint/2010/main" val="66061481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Picture 23">
            <a:extLst>
              <a:ext uri="{FF2B5EF4-FFF2-40B4-BE49-F238E27FC236}">
                <a16:creationId xmlns:a16="http://schemas.microsoft.com/office/drawing/2014/main" id="{D13FC9E8-B5F0-4B53-9B3A-DFA0C9AAD72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29398" y="57719"/>
            <a:ext cx="5703810" cy="3663431"/>
          </a:xfrm>
          <a:prstGeom prst="rect">
            <a:avLst/>
          </a:prstGeom>
        </p:spPr>
      </p:pic>
      <p:sp>
        <p:nvSpPr>
          <p:cNvPr id="6" name="Title 5">
            <a:extLst>
              <a:ext uri="{FF2B5EF4-FFF2-40B4-BE49-F238E27FC236}">
                <a16:creationId xmlns:a16="http://schemas.microsoft.com/office/drawing/2014/main" id="{7FFD2133-BC23-492A-A99B-5D04911604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29398" y="97949"/>
            <a:ext cx="5440220" cy="3467532"/>
          </a:xfrm>
        </p:spPr>
        <p:txBody>
          <a:bodyPr/>
          <a:lstStyle/>
          <a:p>
            <a:r>
              <a:rPr lang="en-US" dirty="0">
                <a:solidFill>
                  <a:schemeClr val="tx1"/>
                </a:solidFill>
              </a:rPr>
              <a:t>     Thank you !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969BDC7-AB41-454C-BE54-420DE7CB3EE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8836" y="71737"/>
            <a:ext cx="6230562" cy="3822357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E079F27A-FFC0-4717-827A-A972A691E8E4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1136" t="13540" b="4347"/>
          <a:stretch/>
        </p:blipFill>
        <p:spPr>
          <a:xfrm>
            <a:off x="6061922" y="3719330"/>
            <a:ext cx="6071286" cy="3080951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C59FFA5B-D050-4C62-80CD-DCE6C266DDF1}"/>
              </a:ext>
            </a:extLst>
          </p:cNvPr>
          <p:cNvSpPr txBox="1"/>
          <p:nvPr/>
        </p:nvSpPr>
        <p:spPr>
          <a:xfrm>
            <a:off x="535460" y="4875084"/>
            <a:ext cx="4679092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</a:rPr>
              <a:t>WHY NOT SENECA</a:t>
            </a:r>
          </a:p>
        </p:txBody>
      </p:sp>
    </p:spTree>
    <p:extLst>
      <p:ext uri="{BB962C8B-B14F-4D97-AF65-F5344CB8AC3E}">
        <p14:creationId xmlns:p14="http://schemas.microsoft.com/office/powerpoint/2010/main" val="112477953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1D9A78"/>
      </a:accent1>
      <a:accent2>
        <a:srgbClr val="8BC145"/>
      </a:accent2>
      <a:accent3>
        <a:srgbClr val="36AFCE"/>
      </a:accent3>
      <a:accent4>
        <a:srgbClr val="1D6FA9"/>
      </a:accent4>
      <a:accent5>
        <a:srgbClr val="B74919"/>
      </a:accent5>
      <a:accent6>
        <a:srgbClr val="F19D19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AE6F2518-B084-4896-AF52-66CC2144AA26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A872F8CF-3688-4B14-A13A-EB7FF46D2F47}">
  <ds:schemaRefs>
    <ds:schemaRef ds:uri="http://purl.org/dc/dcmitype/"/>
    <ds:schemaRef ds:uri="71af3243-3dd4-4a8d-8c0d-dd76da1f02a5"/>
    <ds:schemaRef ds:uri="http://schemas.microsoft.com/office/2006/metadata/properties"/>
    <ds:schemaRef ds:uri="http://schemas.microsoft.com/office/infopath/2007/PartnerControls"/>
    <ds:schemaRef ds:uri="http://purl.org/dc/elements/1.1/"/>
    <ds:schemaRef ds:uri="http://schemas.microsoft.com/office/2006/documentManagement/types"/>
    <ds:schemaRef ds:uri="http://www.w3.org/XML/1998/namespace"/>
    <ds:schemaRef ds:uri="http://schemas.openxmlformats.org/package/2006/metadata/core-properties"/>
    <ds:schemaRef ds:uri="16c05727-aa75-4e4a-9b5f-8a80a1165891"/>
    <ds:schemaRef ds:uri="http://purl.org/dc/terms/"/>
  </ds:schemaRefs>
</ds:datastoreItem>
</file>

<file path=customXml/itemProps2.xml><?xml version="1.0" encoding="utf-8"?>
<ds:datastoreItem xmlns:ds="http://schemas.openxmlformats.org/officeDocument/2006/customXml" ds:itemID="{C94996C2-A795-46F9-93BE-0C463FDCD1BC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75D9C8E3-B635-4963-8B68-3FC691872BB5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41</Words>
  <Application>Microsoft Office PowerPoint</Application>
  <PresentationFormat>Widescreen</PresentationFormat>
  <Paragraphs>23</Paragraphs>
  <Slides>5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 </vt:lpstr>
      <vt:lpstr>PowerPoint Presentation</vt:lpstr>
      <vt:lpstr>     Thank you 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2019-10-21T03:50:59Z</dcterms:created>
  <dcterms:modified xsi:type="dcterms:W3CDTF">2019-10-21T04:22:21Z</dcterms:modified>
</cp:coreProperties>
</file>